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"/>
  </p:notesMasterIdLst>
  <p:sldIdLst>
    <p:sldId id="262" r:id="rId2"/>
    <p:sldId id="263" r:id="rId3"/>
    <p:sldId id="264" r:id="rId4"/>
    <p:sldId id="265" r:id="rId5"/>
    <p:sldId id="267" r:id="rId6"/>
    <p:sldId id="268" r:id="rId7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2" d="100"/>
          <a:sy n="62" d="100"/>
        </p:scale>
        <p:origin x="-1416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132" y="5965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nos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nos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nos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nos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5DA0F46F-34C7-4C0D-B237-C1C994845CE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92ECC-5760-4EFC-9ED6-3C52627D58A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86F4E-6F57-4B59-96BA-F0F486EE6F8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4E903-0D2F-4481-8674-409EC3C9B25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383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383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8290F-21D9-4571-B7B9-F1D08E22CBB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2A47C-C283-42BF-9D6E-45CEAEA565B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75AEF-2E1B-45DB-96EE-165A8DAFB53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6B9F7-DD54-4790-9BB4-659ACDCA690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6DA1C-EDF9-4F8C-BAF9-B6D50CFC541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847CF-B547-4CF1-BA01-3D3F69E74E0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15E4E-F1AF-4CCB-AAED-1D623E6EE5A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58499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58499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65E4F-6308-4085-B820-45C65DB219C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383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nos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nos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nos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E02BED50-8E08-497C-A6C8-3173E68A185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Noto Sans CJK SC Regular" charset="0"/>
          <a:cs typeface="Noto Sans CJK SC Regular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Noto Sans CJK SC Regular" charset="0"/>
          <a:cs typeface="Noto Sans CJK SC Regular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Noto Sans CJK SC Regular" charset="0"/>
          <a:cs typeface="Noto Sans CJK SC Regular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Noto Sans CJK SC Regular" charset="0"/>
          <a:cs typeface="Noto Sans CJK SC Regular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Noto Sans CJK SC Regular" charset="0"/>
          <a:cs typeface="Noto Sans CJK SC Regular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Noto Sans CJK SC Regular" charset="0"/>
          <a:cs typeface="Noto Sans CJK SC Regular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Noto Sans CJK SC Regular" charset="0"/>
          <a:cs typeface="Noto Sans CJK SC Regular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Noto Sans CJK SC Regular" charset="0"/>
          <a:cs typeface="Noto Sans CJK SC Regular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503238" y="198438"/>
            <a:ext cx="9069387" cy="685800"/>
          </a:xfrm>
        </p:spPr>
        <p:txBody>
          <a:bodyPr/>
          <a:lstStyle/>
          <a:p>
            <a:r>
              <a:rPr lang="en-US" sz="4000" dirty="0" smtClean="0"/>
              <a:t>Cookies in </a:t>
            </a:r>
            <a:r>
              <a:rPr lang="en-US" sz="4000" dirty="0" smtClean="0"/>
              <a:t>JSP</a:t>
            </a:r>
            <a:endParaRPr lang="en-US" sz="4000" dirty="0" smtClean="0"/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>
          <a:xfrm>
            <a:off x="503238" y="1036638"/>
            <a:ext cx="9069387" cy="6324600"/>
          </a:xfrm>
        </p:spPr>
        <p:txBody>
          <a:bodyPr/>
          <a:lstStyle/>
          <a:p>
            <a:pPr algn="just"/>
            <a:r>
              <a:rPr lang="en-US" sz="2400" smtClean="0"/>
              <a:t>Cookie is a small piece of information which is stored at client browser. It is used to recognize the user.</a:t>
            </a:r>
          </a:p>
          <a:p>
            <a:pPr algn="just"/>
            <a:r>
              <a:rPr lang="en-US" sz="2400" smtClean="0"/>
              <a:t>Cookie is created at server side and saved to client browser. </a:t>
            </a:r>
          </a:p>
          <a:p>
            <a:pPr algn="just"/>
            <a:r>
              <a:rPr lang="en-US" sz="2400" smtClean="0"/>
              <a:t>First time when client sends request to the server, then server embedded the cookie along with Response. </a:t>
            </a:r>
          </a:p>
          <a:p>
            <a:pPr algn="just"/>
            <a:r>
              <a:rPr lang="en-US" sz="2400" smtClean="0"/>
              <a:t>Next time onwards client sends request along with cookie to the server. Such way, cookie can be received at the server side.</a:t>
            </a:r>
          </a:p>
          <a:p>
            <a:pPr algn="just"/>
            <a:endParaRPr lang="en-US" sz="2400" smtClean="0"/>
          </a:p>
        </p:txBody>
      </p:sp>
      <p:pic>
        <p:nvPicPr>
          <p:cNvPr id="2052" name="Picture 3" descr="cooki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5513" y="4541838"/>
            <a:ext cx="8153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503238" y="198436"/>
            <a:ext cx="9069387" cy="7162801"/>
          </a:xfrm>
        </p:spPr>
        <p:txBody>
          <a:bodyPr/>
          <a:lstStyle/>
          <a:p>
            <a:pPr algn="just"/>
            <a:r>
              <a:rPr lang="en-US" sz="2800" dirty="0" smtClean="0"/>
              <a:t>	</a:t>
            </a:r>
            <a:r>
              <a:rPr lang="en-US" sz="2400" dirty="0" smtClean="0"/>
              <a:t>Cookies are text files stored on the client computer and are used to store information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pPr algn="just"/>
            <a:r>
              <a:rPr lang="en-US" sz="2400" dirty="0" smtClean="0"/>
              <a:t>	There are given some commonly used methods of the Cookie class.</a:t>
            </a:r>
          </a:p>
          <a:p>
            <a:pPr>
              <a:buFont typeface="Times New Roman" pitchFamily="16" charset="0"/>
              <a:buNone/>
            </a:pPr>
            <a:endParaRPr lang="en-US" sz="2800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15913" y="2636838"/>
          <a:ext cx="9601200" cy="388619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352799"/>
                <a:gridCol w="6248401"/>
              </a:tblGrid>
              <a:tr h="43183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Method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Description</a:t>
                      </a:r>
                      <a:endParaRPr lang="en-US" sz="1800" b="0" dirty="0"/>
                    </a:p>
                  </a:txBody>
                  <a:tcPr/>
                </a:tc>
              </a:tr>
              <a:tr h="47935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 err="1" smtClean="0"/>
                        <a:t>setMaxAge</a:t>
                      </a:r>
                      <a:r>
                        <a:rPr lang="en-US" sz="2000" dirty="0" smtClean="0"/>
                        <a:t>(</a:t>
                      </a:r>
                      <a:r>
                        <a:rPr lang="en-US" sz="2000" dirty="0" err="1" smtClean="0"/>
                        <a:t>int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/>
                        <a:t>expiry)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/>
                        <a:t>Sets the maximum age of the cookie in seconds.</a:t>
                      </a:r>
                      <a:endParaRPr lang="en-US" sz="2000" b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</a:tr>
              <a:tr h="578234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 smtClean="0"/>
                        <a:t>String </a:t>
                      </a:r>
                      <a:r>
                        <a:rPr lang="en-US" sz="2000" dirty="0" err="1"/>
                        <a:t>getName</a:t>
                      </a:r>
                      <a:r>
                        <a:rPr lang="en-US" sz="2000" dirty="0"/>
                        <a:t>()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/>
                        <a:t>Returns the name of the cookie. 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</a:tr>
              <a:tr h="47935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 smtClean="0"/>
                        <a:t>String </a:t>
                      </a:r>
                      <a:r>
                        <a:rPr lang="en-US" sz="2000" dirty="0" err="1"/>
                        <a:t>getValue</a:t>
                      </a:r>
                      <a:r>
                        <a:rPr lang="en-US" sz="2000" dirty="0"/>
                        <a:t>()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/>
                        <a:t>Returns the value of the cookie.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</a:tr>
              <a:tr h="47935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 smtClean="0"/>
                        <a:t>void </a:t>
                      </a:r>
                      <a:r>
                        <a:rPr lang="en-US" sz="2000" dirty="0" err="1"/>
                        <a:t>setName</a:t>
                      </a:r>
                      <a:r>
                        <a:rPr lang="en-US" sz="2000" dirty="0"/>
                        <a:t>(String name)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 smtClean="0"/>
                        <a:t>sets </a:t>
                      </a:r>
                      <a:r>
                        <a:rPr lang="en-US" sz="2000" dirty="0"/>
                        <a:t>the name of the cookie.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</a:tr>
              <a:tr h="47935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 smtClean="0"/>
                        <a:t>void </a:t>
                      </a:r>
                      <a:r>
                        <a:rPr lang="en-US" sz="2000" dirty="0" err="1"/>
                        <a:t>setValue</a:t>
                      </a:r>
                      <a:r>
                        <a:rPr lang="en-US" sz="2000" dirty="0"/>
                        <a:t>(String value)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dirty="0" smtClean="0"/>
                        <a:t>sets </a:t>
                      </a:r>
                      <a:r>
                        <a:rPr lang="en-US" sz="2000" dirty="0"/>
                        <a:t>the value of the cookie.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</a:tr>
              <a:tr h="47935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kern="1200" dirty="0" smtClean="0"/>
                        <a:t>void </a:t>
                      </a:r>
                      <a:r>
                        <a:rPr lang="en-US" sz="2000" kern="1200" dirty="0" err="1" smtClean="0"/>
                        <a:t>addCookie</a:t>
                      </a:r>
                      <a:r>
                        <a:rPr lang="en-US" sz="2000" kern="1200" dirty="0" smtClean="0"/>
                        <a:t>(Cookie ck)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kern="1200" dirty="0" smtClean="0"/>
                        <a:t>used to add cookie in response object.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</a:tr>
              <a:tr h="47935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kern="1200" dirty="0" smtClean="0"/>
                        <a:t>Cookie</a:t>
                      </a:r>
                      <a:r>
                        <a:rPr lang="en-US" sz="2000" kern="1200" dirty="0" smtClean="0"/>
                        <a:t>[] </a:t>
                      </a:r>
                      <a:r>
                        <a:rPr lang="en-US" sz="2000" kern="1200" dirty="0" err="1" smtClean="0"/>
                        <a:t>getCookies</a:t>
                      </a:r>
                      <a:r>
                        <a:rPr lang="en-US" sz="2000" kern="1200" dirty="0" smtClean="0"/>
                        <a:t>()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kern="1200" dirty="0" smtClean="0"/>
                        <a:t>used to return all the cookies from the browser.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6200" marR="76200" marT="76200" marB="762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239713" y="0"/>
            <a:ext cx="9677400" cy="7361238"/>
          </a:xfrm>
        </p:spPr>
        <p:txBody>
          <a:bodyPr/>
          <a:lstStyle/>
          <a:p>
            <a:pPr>
              <a:buFont typeface="Wingdings" charset="2"/>
              <a:buChar char="ü"/>
            </a:pPr>
            <a:r>
              <a:rPr lang="en-US" sz="2500" b="1" u="sng" dirty="0" smtClean="0"/>
              <a:t>Create Cookie:</a:t>
            </a:r>
          </a:p>
          <a:p>
            <a:pPr>
              <a:buFont typeface="Times New Roman" pitchFamily="16" charset="0"/>
              <a:buNone/>
            </a:pPr>
            <a:r>
              <a:rPr lang="en-US" sz="2500" dirty="0" smtClean="0"/>
              <a:t>The following code shows how to create a cookie</a:t>
            </a:r>
          </a:p>
          <a:p>
            <a:pPr>
              <a:buNone/>
            </a:pPr>
            <a:r>
              <a:rPr lang="en-US" sz="2500" dirty="0" smtClean="0"/>
              <a:t>	Cookie</a:t>
            </a:r>
            <a:r>
              <a:rPr lang="en-US" sz="2500" dirty="0" smtClean="0"/>
              <a:t> </a:t>
            </a:r>
            <a:r>
              <a:rPr lang="en-US" sz="2500" b="1" dirty="0" smtClean="0">
                <a:solidFill>
                  <a:srgbClr val="FF0000"/>
                </a:solidFill>
              </a:rPr>
              <a:t>ck</a:t>
            </a:r>
            <a:r>
              <a:rPr lang="en-US" sz="2500" dirty="0" smtClean="0"/>
              <a:t>=</a:t>
            </a:r>
            <a:r>
              <a:rPr lang="en-US" sz="2500" b="1" dirty="0" smtClean="0"/>
              <a:t>new</a:t>
            </a:r>
            <a:r>
              <a:rPr lang="en-US" sz="2500" dirty="0" smtClean="0"/>
              <a:t> Cookie("</a:t>
            </a:r>
            <a:r>
              <a:rPr lang="en-US" sz="2500" dirty="0" err="1" smtClean="0"/>
              <a:t>user",”abcd</a:t>
            </a:r>
            <a:r>
              <a:rPr lang="en-US" sz="2500" dirty="0" smtClean="0"/>
              <a:t>");   </a:t>
            </a:r>
            <a:r>
              <a:rPr lang="en-US" sz="2500" dirty="0" smtClean="0">
                <a:solidFill>
                  <a:srgbClr val="00B050"/>
                </a:solidFill>
              </a:rPr>
              <a:t> //creating cookie object </a:t>
            </a:r>
            <a:endParaRPr lang="en-US" sz="2500" dirty="0" smtClean="0"/>
          </a:p>
          <a:p>
            <a:pPr>
              <a:buNone/>
            </a:pPr>
            <a:r>
              <a:rPr lang="en-US" sz="2500" dirty="0" smtClean="0"/>
              <a:t>	</a:t>
            </a:r>
            <a:r>
              <a:rPr lang="en-US" sz="2500" dirty="0" err="1" smtClean="0"/>
              <a:t>response.</a:t>
            </a:r>
            <a:r>
              <a:rPr lang="en-US" sz="2500" b="1" dirty="0" err="1" smtClean="0"/>
              <a:t>addCookie</a:t>
            </a:r>
            <a:r>
              <a:rPr lang="en-US" sz="2500" dirty="0" smtClean="0"/>
              <a:t>(</a:t>
            </a:r>
            <a:r>
              <a:rPr lang="en-US" sz="2500" dirty="0" smtClean="0">
                <a:solidFill>
                  <a:srgbClr val="FF0000"/>
                </a:solidFill>
              </a:rPr>
              <a:t>ck</a:t>
            </a:r>
            <a:r>
              <a:rPr lang="en-US" sz="2500" dirty="0" smtClean="0"/>
              <a:t>);   </a:t>
            </a:r>
            <a:r>
              <a:rPr lang="en-US" sz="2500" dirty="0" smtClean="0">
                <a:solidFill>
                  <a:srgbClr val="00B050"/>
                </a:solidFill>
              </a:rPr>
              <a:t> //adding cookie in the </a:t>
            </a:r>
            <a:r>
              <a:rPr lang="en-US" sz="2500" dirty="0" smtClean="0">
                <a:solidFill>
                  <a:srgbClr val="00B050"/>
                </a:solidFill>
              </a:rPr>
              <a:t>response</a:t>
            </a:r>
          </a:p>
          <a:p>
            <a:pPr>
              <a:buNone/>
            </a:pPr>
            <a:endParaRPr lang="en-US" sz="2500" dirty="0" smtClean="0"/>
          </a:p>
          <a:p>
            <a:pPr>
              <a:buFont typeface="Wingdings" charset="2"/>
              <a:buChar char="ü"/>
            </a:pPr>
            <a:r>
              <a:rPr lang="en-US" sz="2500" b="1" u="sng" dirty="0" smtClean="0"/>
              <a:t>Get Cookie:</a:t>
            </a:r>
          </a:p>
          <a:p>
            <a:pPr>
              <a:buFont typeface="Times New Roman" pitchFamily="16" charset="0"/>
              <a:buNone/>
            </a:pPr>
            <a:r>
              <a:rPr lang="en-US" sz="2500" dirty="0" smtClean="0"/>
              <a:t>The following code shows how to get all cookies</a:t>
            </a:r>
          </a:p>
          <a:p>
            <a:pPr>
              <a:buNone/>
            </a:pPr>
            <a:r>
              <a:rPr lang="en-US" sz="2500" dirty="0" smtClean="0"/>
              <a:t>	Cookie </a:t>
            </a:r>
            <a:r>
              <a:rPr lang="en-US" sz="2500" b="1" dirty="0" smtClean="0">
                <a:solidFill>
                  <a:srgbClr val="FF0000"/>
                </a:solidFill>
              </a:rPr>
              <a:t>ck[ ]</a:t>
            </a:r>
            <a:r>
              <a:rPr lang="en-US" sz="2500" dirty="0" smtClean="0"/>
              <a:t>=</a:t>
            </a:r>
            <a:r>
              <a:rPr lang="en-US" sz="2500" dirty="0" err="1" smtClean="0"/>
              <a:t>request.</a:t>
            </a:r>
            <a:r>
              <a:rPr lang="en-US" sz="2500" b="1" dirty="0" err="1" smtClean="0"/>
              <a:t>getCookies</a:t>
            </a:r>
            <a:r>
              <a:rPr lang="en-US" sz="2500" b="1" dirty="0" smtClean="0"/>
              <a:t>()</a:t>
            </a:r>
            <a:r>
              <a:rPr lang="en-US" sz="2500" dirty="0" smtClean="0"/>
              <a:t>;	</a:t>
            </a:r>
            <a:r>
              <a:rPr lang="en-US" sz="2500" dirty="0" smtClean="0">
                <a:solidFill>
                  <a:srgbClr val="00B050"/>
                </a:solidFill>
              </a:rPr>
              <a:t> //get cookie values </a:t>
            </a:r>
            <a:endParaRPr lang="en-US" sz="25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US" sz="2500" dirty="0" smtClean="0"/>
          </a:p>
          <a:p>
            <a:pPr>
              <a:buFont typeface="Wingdings" charset="2"/>
              <a:buChar char="ü"/>
            </a:pPr>
            <a:r>
              <a:rPr lang="en-US" sz="2500" b="1" u="sng" dirty="0" smtClean="0"/>
              <a:t>Delete </a:t>
            </a:r>
            <a:r>
              <a:rPr lang="en-US" sz="2500" b="1" u="sng" dirty="0" smtClean="0"/>
              <a:t>Cookie:</a:t>
            </a:r>
          </a:p>
          <a:p>
            <a:pPr>
              <a:buFont typeface="Times New Roman" pitchFamily="16" charset="0"/>
              <a:buNone/>
            </a:pPr>
            <a:r>
              <a:rPr lang="en-US" sz="2500" dirty="0" smtClean="0"/>
              <a:t>The following code shows how to delete a cookie</a:t>
            </a:r>
          </a:p>
          <a:p>
            <a:pPr>
              <a:buFont typeface="Times New Roman" pitchFamily="16" charset="0"/>
              <a:buNone/>
            </a:pPr>
            <a:r>
              <a:rPr lang="en-US" sz="2500" dirty="0" smtClean="0"/>
              <a:t>	Cookie </a:t>
            </a:r>
            <a:r>
              <a:rPr lang="en-US" sz="2500" b="1" dirty="0" smtClean="0">
                <a:solidFill>
                  <a:srgbClr val="FF0000"/>
                </a:solidFill>
              </a:rPr>
              <a:t>ck</a:t>
            </a:r>
            <a:r>
              <a:rPr lang="en-US" sz="2500" dirty="0" smtClean="0"/>
              <a:t>=</a:t>
            </a:r>
            <a:r>
              <a:rPr lang="en-US" sz="2500" b="1" dirty="0" smtClean="0"/>
              <a:t>new</a:t>
            </a:r>
            <a:r>
              <a:rPr lang="en-US" sz="2500" dirty="0" smtClean="0"/>
              <a:t> Cookie("user","");</a:t>
            </a:r>
            <a:r>
              <a:rPr lang="en-US" sz="2500" dirty="0" smtClean="0">
                <a:solidFill>
                  <a:srgbClr val="00B050"/>
                </a:solidFill>
              </a:rPr>
              <a:t>//deleting value of cookie</a:t>
            </a:r>
            <a:r>
              <a:rPr lang="en-US" sz="2500" dirty="0" smtClean="0"/>
              <a:t>  </a:t>
            </a:r>
          </a:p>
          <a:p>
            <a:pPr>
              <a:buFont typeface="Times New Roman" pitchFamily="16" charset="0"/>
              <a:buNone/>
            </a:pPr>
            <a:r>
              <a:rPr lang="en-US" sz="2500" dirty="0" smtClean="0"/>
              <a:t>	</a:t>
            </a:r>
            <a:r>
              <a:rPr lang="en-US" sz="2500" dirty="0" err="1" smtClean="0"/>
              <a:t>ck.setMaxAge</a:t>
            </a:r>
            <a:r>
              <a:rPr lang="en-US" sz="2500" dirty="0" smtClean="0"/>
              <a:t>(0);</a:t>
            </a:r>
            <a:r>
              <a:rPr lang="en-US" sz="2500" dirty="0" smtClean="0">
                <a:solidFill>
                  <a:srgbClr val="00B050"/>
                </a:solidFill>
              </a:rPr>
              <a:t>//changing the maximum age to 0 seconds</a:t>
            </a:r>
            <a:r>
              <a:rPr lang="en-US" sz="2500" dirty="0" smtClean="0"/>
              <a:t>  </a:t>
            </a:r>
          </a:p>
          <a:p>
            <a:pPr>
              <a:buFont typeface="Times New Roman" pitchFamily="16" charset="0"/>
              <a:buNone/>
            </a:pPr>
            <a:r>
              <a:rPr lang="en-US" sz="2500" dirty="0" smtClean="0"/>
              <a:t>	</a:t>
            </a:r>
            <a:r>
              <a:rPr lang="en-US" sz="2500" dirty="0" err="1" smtClean="0"/>
              <a:t>response.addCookie</a:t>
            </a:r>
            <a:r>
              <a:rPr lang="en-US" sz="2500" dirty="0" smtClean="0"/>
              <a:t>(</a:t>
            </a:r>
            <a:r>
              <a:rPr lang="en-US" sz="2500" b="1" dirty="0" smtClean="0">
                <a:solidFill>
                  <a:srgbClr val="FF0000"/>
                </a:solidFill>
              </a:rPr>
              <a:t>ck</a:t>
            </a:r>
            <a:r>
              <a:rPr lang="en-US" sz="2500" dirty="0" smtClean="0"/>
              <a:t>);</a:t>
            </a:r>
            <a:r>
              <a:rPr lang="en-US" sz="2500" dirty="0" smtClean="0">
                <a:solidFill>
                  <a:srgbClr val="00B050"/>
                </a:solidFill>
              </a:rPr>
              <a:t>//adding cookie in the </a:t>
            </a:r>
            <a:r>
              <a:rPr lang="en-US" sz="2500" dirty="0" smtClean="0">
                <a:solidFill>
                  <a:srgbClr val="00B050"/>
                </a:solidFill>
              </a:rPr>
              <a:t>response</a:t>
            </a:r>
            <a:endParaRPr lang="en-US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/>
          <p:cNvSpPr>
            <a:spLocks noGrp="1"/>
          </p:cNvSpPr>
          <p:nvPr>
            <p:ph idx="1"/>
          </p:nvPr>
        </p:nvSpPr>
        <p:spPr>
          <a:xfrm>
            <a:off x="239713" y="0"/>
            <a:ext cx="9332912" cy="7361238"/>
          </a:xfrm>
        </p:spPr>
        <p:txBody>
          <a:bodyPr/>
          <a:lstStyle/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400" b="1" u="sng" dirty="0" smtClean="0"/>
              <a:t>Example:</a:t>
            </a:r>
          </a:p>
          <a:p>
            <a:pPr algn="ctr">
              <a:spcBef>
                <a:spcPct val="0"/>
              </a:spcBef>
              <a:buFont typeface="Times New Roman" pitchFamily="16" charset="0"/>
              <a:buNone/>
            </a:pPr>
            <a:r>
              <a:rPr lang="en-US" sz="2400" dirty="0" smtClean="0"/>
              <a:t>	</a:t>
            </a:r>
            <a:r>
              <a:rPr lang="en-US" sz="2400" b="1" dirty="0" smtClean="0"/>
              <a:t>	</a:t>
            </a:r>
            <a:r>
              <a:rPr lang="en-US" sz="2400" b="1" dirty="0" smtClean="0"/>
              <a:t>cookiedemo.html</a:t>
            </a:r>
            <a:endParaRPr lang="en-US" sz="2400" b="1" dirty="0" smtClean="0"/>
          </a:p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600" dirty="0" smtClean="0"/>
              <a:t>&lt;html&gt;</a:t>
            </a:r>
          </a:p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600" dirty="0" smtClean="0"/>
              <a:t>&lt;head&gt;</a:t>
            </a:r>
          </a:p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600" dirty="0" smtClean="0"/>
              <a:t>&lt;title&gt;Cookie Demo&lt;/title&gt;</a:t>
            </a:r>
          </a:p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600" dirty="0" smtClean="0"/>
              <a:t>&lt;/head&gt;</a:t>
            </a:r>
          </a:p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600" dirty="0" smtClean="0"/>
              <a:t>&lt;body&gt;</a:t>
            </a:r>
          </a:p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600" dirty="0" smtClean="0"/>
              <a:t>&lt;form method="post" action="</a:t>
            </a:r>
            <a:r>
              <a:rPr lang="en-US" sz="2600" b="1" dirty="0" smtClean="0"/>
              <a:t>setcookie.jsp</a:t>
            </a:r>
            <a:r>
              <a:rPr lang="en-US" sz="2600" dirty="0" smtClean="0"/>
              <a:t>"&gt;</a:t>
            </a:r>
          </a:p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600" dirty="0" smtClean="0"/>
              <a:t>&lt;p&gt;&lt;b&gt;Enter Your Name: &lt;/b</a:t>
            </a:r>
            <a:r>
              <a:rPr lang="en-US" sz="2600" dirty="0" smtClean="0"/>
              <a:t>&gt;</a:t>
            </a:r>
          </a:p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600" dirty="0" smtClean="0"/>
              <a:t>&lt;</a:t>
            </a:r>
            <a:r>
              <a:rPr lang="en-US" sz="2600" dirty="0" smtClean="0"/>
              <a:t>input type="text" name="username"&gt;&lt;</a:t>
            </a:r>
            <a:r>
              <a:rPr lang="en-US" sz="2600" dirty="0" err="1" smtClean="0"/>
              <a:t>br</a:t>
            </a:r>
            <a:r>
              <a:rPr lang="en-US" sz="2600" dirty="0" smtClean="0"/>
              <a:t>&gt;</a:t>
            </a:r>
          </a:p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600" dirty="0" smtClean="0"/>
              <a:t>&lt;input type="submit" value="Submit"&gt;</a:t>
            </a:r>
          </a:p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600" dirty="0" smtClean="0"/>
              <a:t>&lt;/form&gt;</a:t>
            </a:r>
          </a:p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600" dirty="0" smtClean="0"/>
              <a:t>&lt;/body&gt;</a:t>
            </a:r>
          </a:p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600" dirty="0" smtClean="0"/>
              <a:t>&lt;/html&gt;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3912" y="4770437"/>
            <a:ext cx="6705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239712" y="0"/>
            <a:ext cx="9524999" cy="7361238"/>
          </a:xfrm>
        </p:spPr>
        <p:txBody>
          <a:bodyPr/>
          <a:lstStyle/>
          <a:p>
            <a:pPr>
              <a:spcBef>
                <a:spcPct val="0"/>
              </a:spcBef>
              <a:buFont typeface="Times New Roman" pitchFamily="16" charset="0"/>
              <a:buNone/>
            </a:pPr>
            <a:r>
              <a:rPr lang="en-US" sz="2400" b="1" dirty="0" smtClean="0"/>
              <a:t>setcookie.jsp</a:t>
            </a:r>
          </a:p>
          <a:p>
            <a:pPr>
              <a:spcBef>
                <a:spcPct val="0"/>
              </a:spcBef>
              <a:buNone/>
            </a:pPr>
            <a:r>
              <a:rPr lang="en-US" sz="2600" dirty="0" smtClean="0"/>
              <a:t>&lt;%</a:t>
            </a:r>
          </a:p>
          <a:p>
            <a:pPr>
              <a:spcBef>
                <a:spcPct val="0"/>
              </a:spcBef>
              <a:buNone/>
            </a:pPr>
            <a:r>
              <a:rPr lang="en-US" sz="2600" dirty="0" smtClean="0"/>
              <a:t>String </a:t>
            </a:r>
            <a:r>
              <a:rPr lang="en-US" sz="2600" dirty="0" err="1" smtClean="0"/>
              <a:t>uname</a:t>
            </a:r>
            <a:r>
              <a:rPr lang="en-US" sz="2600" dirty="0" smtClean="0"/>
              <a:t>=</a:t>
            </a:r>
            <a:r>
              <a:rPr lang="en-US" sz="2600" dirty="0" err="1" smtClean="0"/>
              <a:t>request.getParameter</a:t>
            </a:r>
            <a:r>
              <a:rPr lang="en-US" sz="2600" dirty="0" smtClean="0"/>
              <a:t>("username");</a:t>
            </a:r>
          </a:p>
          <a:p>
            <a:pPr>
              <a:spcBef>
                <a:spcPct val="0"/>
              </a:spcBef>
              <a:buNone/>
            </a:pPr>
            <a:r>
              <a:rPr lang="en-US" sz="2600" dirty="0" smtClean="0"/>
              <a:t>Cookie </a:t>
            </a:r>
            <a:r>
              <a:rPr lang="en-US" sz="2600" dirty="0" smtClean="0"/>
              <a:t>ck </a:t>
            </a:r>
            <a:r>
              <a:rPr lang="en-US" sz="2600" dirty="0" smtClean="0"/>
              <a:t>= new Cookie ("</a:t>
            </a:r>
            <a:r>
              <a:rPr lang="en-US" sz="2600" dirty="0" err="1" smtClean="0"/>
              <a:t>username",uname</a:t>
            </a:r>
            <a:r>
              <a:rPr lang="en-US" sz="2600" dirty="0" smtClean="0"/>
              <a:t>);</a:t>
            </a:r>
          </a:p>
          <a:p>
            <a:pPr>
              <a:spcBef>
                <a:spcPct val="0"/>
              </a:spcBef>
              <a:buNone/>
            </a:pPr>
            <a:r>
              <a:rPr lang="en-US" sz="2600" dirty="0" err="1" smtClean="0"/>
              <a:t>ck.</a:t>
            </a:r>
            <a:r>
              <a:rPr lang="en-US" sz="2600" b="1" dirty="0" err="1" smtClean="0"/>
              <a:t>setMaxAge</a:t>
            </a:r>
            <a:r>
              <a:rPr lang="en-US" sz="2600" dirty="0" smtClean="0"/>
              <a:t>(1</a:t>
            </a:r>
            <a:r>
              <a:rPr lang="en-US" sz="2600" dirty="0" smtClean="0"/>
              <a:t>* </a:t>
            </a:r>
            <a:r>
              <a:rPr lang="en-US" sz="2600" dirty="0" smtClean="0"/>
              <a:t>60</a:t>
            </a:r>
            <a:r>
              <a:rPr lang="en-US" sz="2600" dirty="0" smtClean="0"/>
              <a:t>);</a:t>
            </a:r>
          </a:p>
          <a:p>
            <a:pPr>
              <a:spcBef>
                <a:spcPct val="0"/>
              </a:spcBef>
              <a:buNone/>
            </a:pPr>
            <a:r>
              <a:rPr lang="en-US" sz="2600" b="1" dirty="0" err="1" smtClean="0"/>
              <a:t>response.addCookie</a:t>
            </a:r>
            <a:r>
              <a:rPr lang="en-US" sz="2600" dirty="0" smtClean="0"/>
              <a:t>(ck);</a:t>
            </a:r>
            <a:endParaRPr lang="en-US" sz="2600" dirty="0" smtClean="0"/>
          </a:p>
          <a:p>
            <a:pPr>
              <a:spcBef>
                <a:spcPct val="0"/>
              </a:spcBef>
              <a:buNone/>
            </a:pPr>
            <a:r>
              <a:rPr lang="en-US" sz="2600" dirty="0" smtClean="0"/>
              <a:t>%&gt;</a:t>
            </a:r>
          </a:p>
          <a:p>
            <a:pPr>
              <a:spcBef>
                <a:spcPct val="0"/>
              </a:spcBef>
              <a:buNone/>
            </a:pPr>
            <a:r>
              <a:rPr lang="en-US" sz="2600" dirty="0" smtClean="0"/>
              <a:t>&lt;html&gt;</a:t>
            </a:r>
          </a:p>
          <a:p>
            <a:pPr>
              <a:spcBef>
                <a:spcPct val="0"/>
              </a:spcBef>
              <a:buNone/>
            </a:pPr>
            <a:r>
              <a:rPr lang="en-US" sz="2600" dirty="0" smtClean="0"/>
              <a:t>&lt;body&gt;</a:t>
            </a:r>
          </a:p>
          <a:p>
            <a:pPr>
              <a:spcBef>
                <a:spcPct val="0"/>
              </a:spcBef>
              <a:buNone/>
            </a:pPr>
            <a:r>
              <a:rPr lang="en-US" sz="2600" dirty="0" smtClean="0"/>
              <a:t>&lt;h3&gt;Cookie Saved&lt;/h3&gt;</a:t>
            </a:r>
          </a:p>
          <a:p>
            <a:pPr>
              <a:spcBef>
                <a:spcPct val="0"/>
              </a:spcBef>
              <a:buNone/>
            </a:pPr>
            <a:r>
              <a:rPr lang="en-US" sz="2600" dirty="0" smtClean="0"/>
              <a:t>&lt;p</a:t>
            </a:r>
            <a:r>
              <a:rPr lang="en-US" sz="2600" dirty="0" smtClean="0"/>
              <a:t>&gt;&lt;</a:t>
            </a:r>
            <a:r>
              <a:rPr lang="en-US" sz="2600" dirty="0" smtClean="0"/>
              <a:t>a </a:t>
            </a:r>
            <a:r>
              <a:rPr lang="en-US" sz="2600" dirty="0" err="1" smtClean="0"/>
              <a:t>href</a:t>
            </a:r>
            <a:r>
              <a:rPr lang="en-US" sz="2600" dirty="0" smtClean="0"/>
              <a:t>="</a:t>
            </a:r>
            <a:r>
              <a:rPr lang="en-US" sz="2600" b="1" dirty="0" smtClean="0"/>
              <a:t>showcookie.jsp</a:t>
            </a:r>
            <a:r>
              <a:rPr lang="en-US" sz="2600" dirty="0" smtClean="0"/>
              <a:t>“&gt;View </a:t>
            </a:r>
            <a:r>
              <a:rPr lang="en-US" sz="2600" dirty="0" smtClean="0"/>
              <a:t>the cookie value&lt;/a&gt;&lt;p&gt;</a:t>
            </a:r>
          </a:p>
          <a:p>
            <a:pPr>
              <a:spcBef>
                <a:spcPct val="0"/>
              </a:spcBef>
              <a:buNone/>
            </a:pPr>
            <a:r>
              <a:rPr lang="en-US" sz="2600" dirty="0" smtClean="0"/>
              <a:t>&lt;/body&gt;</a:t>
            </a:r>
          </a:p>
          <a:p>
            <a:pPr>
              <a:spcBef>
                <a:spcPct val="0"/>
              </a:spcBef>
              <a:buNone/>
            </a:pPr>
            <a:r>
              <a:rPr lang="en-US" sz="2600" dirty="0" smtClean="0"/>
              <a:t>&lt;/html&gt;</a:t>
            </a:r>
            <a:endParaRPr lang="en-US" sz="2600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0112" y="4541837"/>
            <a:ext cx="6553200" cy="2966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239713" y="0"/>
            <a:ext cx="9332912" cy="7361238"/>
          </a:xfrm>
        </p:spPr>
        <p:txBody>
          <a:bodyPr/>
          <a:lstStyle/>
          <a:p>
            <a:pPr>
              <a:spcBef>
                <a:spcPct val="0"/>
              </a:spcBef>
              <a:buNone/>
            </a:pPr>
            <a:r>
              <a:rPr lang="en-US" sz="2400" b="1" dirty="0" smtClean="0"/>
              <a:t>showcookie.jsp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&lt;html&gt;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&lt;body&gt;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&lt;h3&gt;Reading the cookies&lt;/h3&gt;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&lt;% 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Cookie[] array= </a:t>
            </a:r>
            <a:r>
              <a:rPr lang="en-US" sz="2400" b="1" dirty="0" err="1" smtClean="0"/>
              <a:t>request.getCookies</a:t>
            </a:r>
            <a:r>
              <a:rPr lang="en-US" sz="2400" b="1" dirty="0" smtClean="0"/>
              <a:t>();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for(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=0; </a:t>
            </a:r>
            <a:r>
              <a:rPr lang="en-US" sz="2400" dirty="0" err="1" smtClean="0"/>
              <a:t>i</a:t>
            </a:r>
            <a:r>
              <a:rPr lang="en-US" sz="2400" dirty="0" smtClean="0"/>
              <a:t>&lt;</a:t>
            </a:r>
            <a:r>
              <a:rPr lang="en-US" sz="2400" dirty="0" err="1" smtClean="0"/>
              <a:t>array.length</a:t>
            </a:r>
            <a:r>
              <a:rPr lang="en-US" sz="2400" dirty="0" smtClean="0"/>
              <a:t>; </a:t>
            </a:r>
            <a:r>
              <a:rPr lang="en-US" sz="2400" dirty="0" err="1" smtClean="0"/>
              <a:t>i</a:t>
            </a:r>
            <a:r>
              <a:rPr lang="en-US" sz="2400" dirty="0" smtClean="0"/>
              <a:t>++)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{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if(array[</a:t>
            </a:r>
            <a:r>
              <a:rPr lang="en-US" sz="2400" dirty="0" err="1" smtClean="0"/>
              <a:t>i</a:t>
            </a:r>
            <a:r>
              <a:rPr lang="en-US" sz="2400" dirty="0" smtClean="0"/>
              <a:t>].</a:t>
            </a:r>
            <a:r>
              <a:rPr lang="en-US" sz="2400" dirty="0" err="1" smtClean="0"/>
              <a:t>getName</a:t>
            </a:r>
            <a:r>
              <a:rPr lang="en-US" sz="2400" dirty="0" smtClean="0"/>
              <a:t>().equals("username"))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{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err="1" smtClean="0"/>
              <a:t>out.println</a:t>
            </a:r>
            <a:r>
              <a:rPr lang="en-US" sz="2400" dirty="0" smtClean="0"/>
              <a:t>("&lt;</a:t>
            </a:r>
            <a:r>
              <a:rPr lang="en-US" sz="2400" dirty="0" err="1" smtClean="0"/>
              <a:t>br</a:t>
            </a:r>
            <a:r>
              <a:rPr lang="en-US" sz="2400" dirty="0" smtClean="0"/>
              <a:t>/&gt;");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err="1" smtClean="0"/>
              <a:t>out.println</a:t>
            </a:r>
            <a:r>
              <a:rPr lang="en-US" sz="2400" dirty="0" smtClean="0"/>
              <a:t>("Name of the cookie : " + array[</a:t>
            </a:r>
            <a:r>
              <a:rPr lang="en-US" sz="2400" dirty="0" err="1" smtClean="0"/>
              <a:t>i</a:t>
            </a:r>
            <a:r>
              <a:rPr lang="en-US" sz="2400" dirty="0" smtClean="0"/>
              <a:t>].</a:t>
            </a:r>
            <a:r>
              <a:rPr lang="en-US" sz="2400" dirty="0" err="1" smtClean="0"/>
              <a:t>getName</a:t>
            </a:r>
            <a:r>
              <a:rPr lang="en-US" sz="2400" dirty="0" smtClean="0"/>
              <a:t>() + "&lt;</a:t>
            </a:r>
            <a:r>
              <a:rPr lang="en-US" sz="2400" dirty="0" err="1" smtClean="0"/>
              <a:t>br</a:t>
            </a:r>
            <a:r>
              <a:rPr lang="en-US" sz="2400" dirty="0" smtClean="0"/>
              <a:t>/&gt;");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err="1" smtClean="0"/>
              <a:t>out.println</a:t>
            </a:r>
            <a:r>
              <a:rPr lang="en-US" sz="2400" dirty="0" smtClean="0"/>
              <a:t>("Value in cookie : " + array[</a:t>
            </a:r>
            <a:r>
              <a:rPr lang="en-US" sz="2400" dirty="0" err="1" smtClean="0"/>
              <a:t>i</a:t>
            </a:r>
            <a:r>
              <a:rPr lang="en-US" sz="2400" dirty="0" smtClean="0"/>
              <a:t>].</a:t>
            </a:r>
            <a:r>
              <a:rPr lang="en-US" sz="2400" dirty="0" err="1" smtClean="0"/>
              <a:t>getValue</a:t>
            </a:r>
            <a:r>
              <a:rPr lang="en-US" sz="2400" dirty="0" smtClean="0"/>
              <a:t>());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} 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}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%&gt;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&lt;/body&gt;</a:t>
            </a:r>
          </a:p>
          <a:p>
            <a:pPr>
              <a:spcBef>
                <a:spcPct val="0"/>
              </a:spcBef>
              <a:buNone/>
            </a:pPr>
            <a:r>
              <a:rPr lang="en-US" sz="2400" dirty="0" smtClean="0"/>
              <a:t>&lt;/html&gt;</a:t>
            </a:r>
            <a:endParaRPr lang="en-US" sz="24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6712" y="4770437"/>
            <a:ext cx="7162800" cy="2818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Noto Sans CJK SC Regular"/>
        <a:cs typeface="Noto Sans CJK SC Regular"/>
      </a:majorFont>
      <a:minorFont>
        <a:latin typeface="Arial"/>
        <a:ea typeface="Noto Sans CJK SC Regular"/>
        <a:cs typeface="Noto Sans CJK SC Regula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317</Words>
  <PresentationFormat>Custom</PresentationFormat>
  <Paragraphs>82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Cookies in JSP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Sessions in PHP</dc:title>
  <dc:creator>NNRG</dc:creator>
  <cp:lastModifiedBy>Madhu</cp:lastModifiedBy>
  <cp:revision>112</cp:revision>
  <cp:lastPrinted>1601-01-01T00:00:00Z</cp:lastPrinted>
  <dcterms:created xsi:type="dcterms:W3CDTF">2018-04-03T02:49:53Z</dcterms:created>
  <dcterms:modified xsi:type="dcterms:W3CDTF">2020-03-23T07:55:00Z</dcterms:modified>
</cp:coreProperties>
</file>