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 type="screen4x3"/>
  <p:notesSz cx="7559675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N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N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37" name="Picture 36"/>
          <p:cNvPicPr/>
          <p:nvPr/>
        </p:nvPicPr>
        <p:blipFill>
          <a:blip r:embed="rId2" cstate="print"/>
          <a:stretch/>
        </p:blipFill>
        <p:spPr>
          <a:xfrm>
            <a:off x="1735560" y="1599840"/>
            <a:ext cx="5671800" cy="4525560"/>
          </a:xfrm>
          <a:prstGeom prst="rect">
            <a:avLst/>
          </a:prstGeom>
          <a:ln>
            <a:noFill/>
          </a:ln>
        </p:spPr>
      </p:pic>
      <p:pic>
        <p:nvPicPr>
          <p:cNvPr id="38" name="Picture 37"/>
          <p:cNvPicPr/>
          <p:nvPr/>
        </p:nvPicPr>
        <p:blipFill>
          <a:blip r:embed="rId2" cstate="print"/>
          <a:stretch/>
        </p:blipFill>
        <p:spPr>
          <a:xfrm>
            <a:off x="1735560" y="1599840"/>
            <a:ext cx="5671800" cy="4525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N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IN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2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76" name="Picture 75"/>
          <p:cNvPicPr/>
          <p:nvPr/>
        </p:nvPicPr>
        <p:blipFill>
          <a:blip r:embed="rId2" cstate="print"/>
          <a:stretch/>
        </p:blipFill>
        <p:spPr>
          <a:xfrm>
            <a:off x="1735560" y="1599840"/>
            <a:ext cx="5671800" cy="4525560"/>
          </a:xfrm>
          <a:prstGeom prst="rect">
            <a:avLst/>
          </a:prstGeom>
          <a:ln>
            <a:noFill/>
          </a:ln>
        </p:spPr>
      </p:pic>
      <p:pic>
        <p:nvPicPr>
          <p:cNvPr id="77" name="Picture 76"/>
          <p:cNvPicPr/>
          <p:nvPr/>
        </p:nvPicPr>
        <p:blipFill>
          <a:blip r:embed="rId2" cstate="print"/>
          <a:stretch/>
        </p:blipFill>
        <p:spPr>
          <a:xfrm>
            <a:off x="1735560" y="1599840"/>
            <a:ext cx="5671800" cy="4525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Click to edit Master title style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IN" sz="1200" b="0" strike="noStrike" spc="-1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30/05/18</a:t>
            </a:r>
            <a:endParaRPr lang="en-IN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lstStyle/>
          <a:p>
            <a:endParaRPr lang="en-IN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9A48321D-E2AF-4CC1-8467-98F0E26BE3EF}" type="slidenum">
              <a:rPr lang="en-IN" sz="1200" b="0" strike="noStrike" spc="-1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pPr algn="r">
                <a:lnSpc>
                  <a:spcPct val="100000"/>
                </a:lnSpc>
              </a:pPr>
              <a:t>‹#›</a:t>
            </a:fld>
            <a:endParaRPr lang="en-IN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Click to edit the outline text format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Second Outline Level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Third Outline Level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Fourth Outline Level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Fifth Outline Level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Sixth Outline Level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Click to edit Master title style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Click to edit the outline text format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Second Outline Level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Third Outline Level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Fourth Outline Level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Fifth Outline Level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Sixth Outline Level</a:t>
            </a: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Seventh Outline LevelClick to edit Master text styles</a:t>
            </a:r>
          </a:p>
          <a:p>
            <a:pPr marL="743040" lvl="1" indent="-285480">
              <a:lnSpc>
                <a:spcPct val="100000"/>
              </a:lnSpc>
              <a:buClr>
                <a:srgbClr val="000000"/>
              </a:buClr>
              <a:buFont typeface="Arial"/>
              <a:buChar char="–"/>
            </a:pPr>
            <a:r>
              <a:rPr lang="en-US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Second level</a:t>
            </a:r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1143000" lvl="2" indent="-2282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Third level</a:t>
            </a:r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1600200" lvl="3" indent="-228240">
              <a:lnSpc>
                <a:spcPct val="100000"/>
              </a:lnSpc>
              <a:buClr>
                <a:srgbClr val="000000"/>
              </a:buClr>
              <a:buFont typeface="Arial"/>
              <a:buChar char="–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Fourth level</a:t>
            </a:r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2057400" lvl="4" indent="-228240">
              <a:lnSpc>
                <a:spcPct val="100000"/>
              </a:lnSpc>
              <a:buClr>
                <a:srgbClr val="000000"/>
              </a:buClr>
              <a:buFont typeface="Arial"/>
              <a:buChar char="»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Fifth level</a:t>
            </a:r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IN" sz="1200" b="0" strike="noStrike" spc="-1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30/05/18</a:t>
            </a:r>
            <a:endParaRPr lang="en-IN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lstStyle/>
          <a:p>
            <a:endParaRPr lang="en-IN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9711886C-35D4-40D1-92AC-FCEFD079E337}" type="slidenum">
              <a:rPr lang="en-IN" sz="1200" b="0" strike="noStrike" spc="-1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pPr algn="r">
                <a:lnSpc>
                  <a:spcPct val="100000"/>
                </a:lnSpc>
              </a:pPr>
              <a:t>‹#›</a:t>
            </a:fld>
            <a:endParaRPr lang="en-IN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xtShape 1"/>
          <p:cNvSpPr txBox="1"/>
          <p:nvPr/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Connecting to Database(</a:t>
            </a:r>
            <a:r>
              <a:rPr lang="en-US" sz="4400" b="0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MySQL</a:t>
            </a:r>
            <a:r>
              <a:rPr lang="en-US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)
in PHP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extShape 1"/>
          <p:cNvSpPr txBox="1"/>
          <p:nvPr/>
        </p:nvSpPr>
        <p:spPr>
          <a:xfrm>
            <a:off x="457200" y="274680"/>
            <a:ext cx="8229240" cy="86796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4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Create a Connection with DB</a:t>
            </a:r>
            <a:r>
              <a:rPr lang="en-US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: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0" name="TextShape 2"/>
          <p:cNvSpPr txBox="1"/>
          <p:nvPr/>
        </p:nvSpPr>
        <p:spPr>
          <a:xfrm>
            <a:off x="380880" y="1295280"/>
            <a:ext cx="8229240" cy="609612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3080" indent="-342720">
              <a:lnSpc>
                <a:spcPct val="120000"/>
              </a:lnSpc>
              <a:buClr>
                <a:srgbClr val="000000"/>
              </a:buClr>
              <a:buFont typeface="Arial"/>
              <a:buChar char="•"/>
            </a:pPr>
            <a:r>
              <a:rPr lang="en-US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By using </a:t>
            </a:r>
            <a:r>
              <a:rPr lang="en-US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PHP,we</a:t>
            </a:r>
            <a:r>
              <a:rPr lang="en-US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can able to connect with database(</a:t>
            </a:r>
            <a:r>
              <a:rPr lang="en-US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MySQL</a:t>
            </a:r>
            <a:r>
              <a:rPr lang="en-US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).</a:t>
            </a:r>
          </a:p>
          <a:p>
            <a:pPr marL="343080" indent="-342720">
              <a:lnSpc>
                <a:spcPct val="120000"/>
              </a:lnSpc>
              <a:buClr>
                <a:srgbClr val="000000"/>
              </a:buClr>
              <a:buFont typeface="Arial"/>
              <a:buChar char="•"/>
            </a:pPr>
            <a:r>
              <a:rPr lang="en-US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In order to connect with database, we need three parameters</a:t>
            </a:r>
          </a:p>
          <a:p>
            <a:pPr marL="1143000" lvl="2" indent="-228240">
              <a:lnSpc>
                <a:spcPct val="120000"/>
              </a:lnSpc>
              <a:buClr>
                <a:srgbClr val="E46C0A"/>
              </a:buClr>
              <a:buFont typeface="Wingdings" charset="2"/>
              <a:buChar char=""/>
            </a:pPr>
            <a:r>
              <a:rPr lang="en-US" b="1" strike="noStrike" spc="-1" dirty="0">
                <a:solidFill>
                  <a:srgbClr val="E46C0A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Hostname(</a:t>
            </a:r>
            <a:r>
              <a:rPr lang="en-US" b="1" strike="noStrike" spc="-1" dirty="0" err="1">
                <a:solidFill>
                  <a:srgbClr val="E46C0A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ServerName</a:t>
            </a:r>
            <a:r>
              <a:rPr lang="en-US" b="1" strike="noStrike" spc="-1" dirty="0">
                <a:solidFill>
                  <a:srgbClr val="E46C0A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)	(By default  “</a:t>
            </a:r>
            <a:r>
              <a:rPr lang="en-US" b="1" strike="noStrike" spc="-1" dirty="0" err="1">
                <a:solidFill>
                  <a:srgbClr val="E46C0A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localhost</a:t>
            </a:r>
            <a:r>
              <a:rPr lang="en-US" b="1" strike="noStrike" spc="-1" dirty="0">
                <a:solidFill>
                  <a:srgbClr val="E46C0A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”)</a:t>
            </a:r>
            <a:endParaRPr lang="en-US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1143000" lvl="2" indent="-228240">
              <a:lnSpc>
                <a:spcPct val="120000"/>
              </a:lnSpc>
              <a:buClr>
                <a:srgbClr val="E46C0A"/>
              </a:buClr>
              <a:buFont typeface="Wingdings" charset="2"/>
              <a:buChar char=""/>
            </a:pPr>
            <a:r>
              <a:rPr lang="en-US" b="1" strike="noStrike" spc="-1" dirty="0">
                <a:solidFill>
                  <a:srgbClr val="E46C0A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Username		(By default “root”)</a:t>
            </a:r>
            <a:endParaRPr lang="en-US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1143000" lvl="2" indent="-228240">
              <a:lnSpc>
                <a:spcPct val="120000"/>
              </a:lnSpc>
              <a:buClr>
                <a:srgbClr val="E46C0A"/>
              </a:buClr>
              <a:buFont typeface="Wingdings" charset="2"/>
              <a:buChar char=""/>
            </a:pPr>
            <a:r>
              <a:rPr lang="en-US" b="1" strike="noStrike" spc="-1" dirty="0">
                <a:solidFill>
                  <a:srgbClr val="E46C0A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Password 		(By default “No Password”)</a:t>
            </a:r>
            <a:endParaRPr lang="en-US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>
              <a:lnSpc>
                <a:spcPct val="120000"/>
              </a:lnSpc>
              <a:buClr>
                <a:srgbClr val="000000"/>
              </a:buClr>
              <a:buFont typeface="Arial"/>
              <a:buChar char="•"/>
            </a:pPr>
            <a:r>
              <a:rPr lang="en-US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In PHP, we have one inbuilt  function to create connection with database(</a:t>
            </a:r>
            <a:r>
              <a:rPr lang="en-US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MySQL</a:t>
            </a:r>
            <a:r>
              <a:rPr lang="en-US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) .i.e.,</a:t>
            </a:r>
          </a:p>
          <a:p>
            <a:pPr marL="743040" lvl="1" indent="-285480">
              <a:lnSpc>
                <a:spcPct val="120000"/>
              </a:lnSpc>
              <a:buClr>
                <a:srgbClr val="C00000"/>
              </a:buClr>
              <a:buFont typeface="Arial"/>
              <a:buChar char="–"/>
            </a:pPr>
            <a:r>
              <a:rPr lang="en-US" b="1" strike="noStrike" spc="-1" dirty="0" err="1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mysqli_connect</a:t>
            </a:r>
            <a:r>
              <a:rPr lang="en-US" b="1" strike="noStrike" spc="-1" dirty="0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(</a:t>
            </a:r>
            <a:r>
              <a:rPr lang="en-US" b="1" strike="noStrike" spc="-1" dirty="0" err="1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hostname,username,password</a:t>
            </a:r>
            <a:r>
              <a:rPr lang="en-US" b="1" strike="noStrike" spc="-1" dirty="0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)</a:t>
            </a:r>
            <a:endParaRPr lang="en-US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>
              <a:lnSpc>
                <a:spcPct val="120000"/>
              </a:lnSpc>
              <a:buClr>
                <a:srgbClr val="0D0D0D"/>
              </a:buClr>
              <a:buFont typeface="Arial"/>
              <a:buChar char="•"/>
            </a:pPr>
            <a:r>
              <a:rPr lang="en-US" b="0" strike="noStrike" spc="-1" dirty="0">
                <a:solidFill>
                  <a:srgbClr val="0D0D0D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This function creates a successful connection with DB if you provide valid information.</a:t>
            </a:r>
            <a:endParaRPr lang="en-US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>
              <a:lnSpc>
                <a:spcPct val="120000"/>
              </a:lnSpc>
              <a:buClr>
                <a:srgbClr val="0D0D0D"/>
              </a:buClr>
              <a:buFont typeface="Arial"/>
              <a:buChar char="•"/>
            </a:pPr>
            <a:r>
              <a:rPr lang="en-US" b="0" strike="noStrike" spc="-1" dirty="0">
                <a:solidFill>
                  <a:srgbClr val="0D0D0D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When the connection is not well we can kill that connection by using</a:t>
            </a:r>
            <a:endParaRPr lang="en-US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743040" lvl="1" indent="-285480">
              <a:lnSpc>
                <a:spcPct val="120000"/>
              </a:lnSpc>
              <a:buClr>
                <a:srgbClr val="C00000"/>
              </a:buClr>
              <a:buFont typeface="Arial"/>
              <a:buChar char="–"/>
            </a:pPr>
            <a:r>
              <a:rPr lang="en-US" b="1" strike="noStrike" spc="-1" dirty="0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die(“Can’t create connection”);</a:t>
            </a:r>
            <a:endParaRPr lang="en-US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>
              <a:lnSpc>
                <a:spcPct val="120000"/>
              </a:lnSpc>
              <a:buClr>
                <a:srgbClr val="000000"/>
              </a:buClr>
              <a:buFont typeface="Arial"/>
              <a:buChar char="•"/>
            </a:pPr>
            <a:r>
              <a:rPr lang="en-US" b="1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mysqli_close</a:t>
            </a:r>
            <a:r>
              <a:rPr lang="en-US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() function</a:t>
            </a:r>
            <a:r>
              <a:rPr lang="en-US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 is used to disconnect with </a:t>
            </a:r>
            <a:r>
              <a:rPr lang="en-US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MySQL</a:t>
            </a:r>
            <a:r>
              <a:rPr lang="en-US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database.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Example: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2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3080" indent="-342720">
              <a:lnSpc>
                <a:spcPct val="100000"/>
              </a:lnSpc>
            </a:pP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&lt;?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php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</a:t>
            </a:r>
          </a:p>
          <a:p>
            <a:pPr marL="343080" indent="-342720">
              <a:lnSpc>
                <a:spcPct val="100000"/>
              </a:lnSpc>
            </a:pP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$host = '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localhost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';  </a:t>
            </a:r>
          </a:p>
          <a:p>
            <a:pPr marL="343080" indent="-342720">
              <a:lnSpc>
                <a:spcPct val="100000"/>
              </a:lnSpc>
            </a:pP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$user = 'root';  </a:t>
            </a:r>
          </a:p>
          <a:p>
            <a:pPr marL="343080" indent="-342720">
              <a:lnSpc>
                <a:spcPct val="100000"/>
              </a:lnSpc>
            </a:pP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$pass = '';  </a:t>
            </a:r>
          </a:p>
          <a:p>
            <a:pPr marL="343080" indent="-342720">
              <a:lnSpc>
                <a:spcPct val="100000"/>
              </a:lnSpc>
            </a:pP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$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conn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= </a:t>
            </a:r>
            <a:r>
              <a:rPr lang="en-US" sz="2400" b="0" strike="noStrike" spc="-1" dirty="0" err="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mysqli_connect</a:t>
            </a:r>
            <a:r>
              <a:rPr lang="en-US" sz="2400" b="0" strike="noStrike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($host, $user, $pass);  </a:t>
            </a:r>
            <a:endParaRPr lang="en-US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>
              <a:lnSpc>
                <a:spcPct val="100000"/>
              </a:lnSpc>
            </a:pP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if(! $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conn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)  </a:t>
            </a:r>
          </a:p>
          <a:p>
            <a:pPr marL="343080" indent="-342720">
              <a:lnSpc>
                <a:spcPct val="100000"/>
              </a:lnSpc>
            </a:pP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{  </a:t>
            </a:r>
          </a:p>
          <a:p>
            <a:pPr marL="343080" indent="-342720">
              <a:lnSpc>
                <a:spcPct val="100000"/>
              </a:lnSpc>
            </a:pP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die('Could not connect: ' .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mysqli_error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());  </a:t>
            </a:r>
          </a:p>
          <a:p>
            <a:pPr marL="343080" indent="-342720">
              <a:lnSpc>
                <a:spcPct val="100000"/>
              </a:lnSpc>
            </a:pP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}  </a:t>
            </a:r>
          </a:p>
          <a:p>
            <a:pPr marL="343080" indent="-342720">
              <a:lnSpc>
                <a:spcPct val="100000"/>
              </a:lnSpc>
            </a:pP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echo 'Connected successfully';  </a:t>
            </a:r>
          </a:p>
          <a:p>
            <a:pPr marL="343080" indent="-342720">
              <a:lnSpc>
                <a:spcPct val="100000"/>
              </a:lnSpc>
            </a:pPr>
            <a:r>
              <a:rPr lang="en-US" sz="2400" b="0" strike="noStrike" spc="-1" dirty="0" err="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mysqli_close</a:t>
            </a:r>
            <a:r>
              <a:rPr lang="en-US" sz="2400" b="0" strike="noStrike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($</a:t>
            </a:r>
            <a:r>
              <a:rPr lang="en-US" sz="2400" b="0" strike="noStrike" spc="-1" dirty="0" err="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conn</a:t>
            </a:r>
            <a:r>
              <a:rPr lang="en-US" sz="2400" b="0" strike="noStrike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);  </a:t>
            </a:r>
            <a:endParaRPr lang="en-US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>
              <a:lnSpc>
                <a:spcPct val="100000"/>
              </a:lnSpc>
            </a:pP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?&gt;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4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Execute Queries: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4" name="TextShape 2"/>
          <p:cNvSpPr txBox="1"/>
          <p:nvPr/>
        </p:nvSpPr>
        <p:spPr>
          <a:xfrm>
            <a:off x="457200" y="1492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en-US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Create a Database:</a:t>
            </a: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After creating connection we need to create a database .</a:t>
            </a:r>
            <a:endParaRPr lang="en-US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PHP has one in built function to perform different operations </a:t>
            </a:r>
            <a:r>
              <a:rPr lang="en-US" sz="2400" b="0" strike="noStrike" spc="-1" dirty="0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(create (db &amp;table),</a:t>
            </a:r>
            <a:r>
              <a:rPr lang="en-US" sz="2400" b="0" strike="noStrike" spc="-1" dirty="0" err="1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insert,update</a:t>
            </a:r>
            <a:r>
              <a:rPr lang="en-US" sz="2400" b="0" strike="noStrike" spc="-1" dirty="0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and delete) 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on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database.i.e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.,</a:t>
            </a:r>
            <a:endParaRPr lang="en-US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743040" lvl="1" indent="-285480">
              <a:lnSpc>
                <a:spcPct val="100000"/>
              </a:lnSpc>
              <a:buClr>
                <a:srgbClr val="C00000"/>
              </a:buClr>
              <a:buFont typeface="Arial"/>
              <a:buChar char="–"/>
            </a:pPr>
            <a:r>
              <a:rPr lang="en-US" sz="2400" b="0" strike="noStrike" spc="-1" dirty="0" err="1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mysqli_query</a:t>
            </a:r>
            <a:r>
              <a:rPr lang="en-US" sz="2400" b="0" strike="noStrike" spc="-1" dirty="0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(</a:t>
            </a:r>
            <a:r>
              <a:rPr lang="en-US" sz="2400" b="0" strike="noStrike" spc="-1" dirty="0" err="1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connection,query</a:t>
            </a:r>
            <a:r>
              <a:rPr lang="en-US" sz="2400" b="0" strike="noStrike" spc="-1" dirty="0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)</a:t>
            </a:r>
            <a:endParaRPr lang="en-US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>
              <a:lnSpc>
                <a:spcPct val="100000"/>
              </a:lnSpc>
              <a:buClr>
                <a:srgbClr val="0D0D0D"/>
              </a:buClr>
              <a:buFont typeface="Arial"/>
              <a:buChar char="•"/>
            </a:pPr>
            <a:r>
              <a:rPr lang="en-US" sz="2400" b="0" strike="noStrike" spc="-1" dirty="0">
                <a:solidFill>
                  <a:srgbClr val="0D0D0D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It has two parameters, those are </a:t>
            </a:r>
            <a:endParaRPr lang="en-US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743040" lvl="1" indent="-285480">
              <a:lnSpc>
                <a:spcPct val="100000"/>
              </a:lnSpc>
              <a:buClr>
                <a:srgbClr val="E46C0A"/>
              </a:buClr>
              <a:buFont typeface="Arial"/>
              <a:buChar char="–"/>
            </a:pPr>
            <a:r>
              <a:rPr lang="en-US" sz="2400" b="1" strike="noStrike" spc="-1" dirty="0">
                <a:solidFill>
                  <a:srgbClr val="E46C0A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Connection</a:t>
            </a:r>
            <a:r>
              <a:rPr lang="en-US" sz="2400" b="0" strike="noStrike" spc="-1" dirty="0">
                <a:solidFill>
                  <a:srgbClr val="E46C0A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en-US" sz="2400" b="0" strike="noStrike" spc="-1" dirty="0">
                <a:solidFill>
                  <a:srgbClr val="0D0D0D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:name of the connection</a:t>
            </a:r>
            <a:endParaRPr lang="en-US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743040" lvl="1" indent="-285480">
              <a:lnSpc>
                <a:spcPct val="100000"/>
              </a:lnSpc>
              <a:buClr>
                <a:srgbClr val="E46C0A"/>
              </a:buClr>
              <a:buFont typeface="Arial"/>
              <a:buChar char="–"/>
            </a:pPr>
            <a:r>
              <a:rPr lang="en-US" sz="2400" b="1" strike="noStrike" spc="-1" dirty="0">
                <a:solidFill>
                  <a:srgbClr val="E46C0A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Query</a:t>
            </a:r>
            <a:r>
              <a:rPr lang="en-US" sz="2400" b="1" strike="noStrike" spc="-1" dirty="0">
                <a:solidFill>
                  <a:srgbClr val="0D0D0D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: </a:t>
            </a:r>
            <a:r>
              <a:rPr lang="en-US" sz="2400" b="0" strike="noStrike" spc="-1" dirty="0">
                <a:solidFill>
                  <a:srgbClr val="0D0D0D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specifies the query</a:t>
            </a:r>
            <a:endParaRPr lang="en-US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xtShape 1"/>
          <p:cNvSpPr txBox="1"/>
          <p:nvPr/>
        </p:nvSpPr>
        <p:spPr>
          <a:xfrm>
            <a:off x="304920" y="0"/>
            <a:ext cx="8229240" cy="4870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Example: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6" name="TextShape 2"/>
          <p:cNvSpPr txBox="1"/>
          <p:nvPr/>
        </p:nvSpPr>
        <p:spPr>
          <a:xfrm>
            <a:off x="304920" y="457200"/>
            <a:ext cx="8229240" cy="64004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3080" indent="-342720">
              <a:lnSpc>
                <a:spcPct val="100000"/>
              </a:lnSpc>
            </a:pPr>
            <a:r>
              <a:rPr lang="en-US" sz="20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&lt;?</a:t>
            </a:r>
            <a:r>
              <a:rPr lang="en-US" sz="20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php</a:t>
            </a:r>
            <a:r>
              <a:rPr lang="en-US" sz="20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$host = '</a:t>
            </a:r>
            <a:r>
              <a:rPr lang="en-US" sz="20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localhost</a:t>
            </a:r>
            <a:r>
              <a:rPr lang="en-US" sz="20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';  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$user = 'root';  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$pass = '';  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$</a:t>
            </a:r>
            <a:r>
              <a:rPr lang="en-US" sz="20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conn</a:t>
            </a:r>
            <a:r>
              <a:rPr lang="en-US" sz="20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= </a:t>
            </a:r>
            <a:r>
              <a:rPr lang="en-US" sz="20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mysqli_connect</a:t>
            </a:r>
            <a:r>
              <a:rPr lang="en-US" sz="20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($host, $user, $pass);  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if(! $</a:t>
            </a:r>
            <a:r>
              <a:rPr lang="en-US" sz="20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conn</a:t>
            </a:r>
            <a:r>
              <a:rPr lang="en-US" sz="20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)  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{  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die('Could not connect: ' . </a:t>
            </a:r>
            <a:r>
              <a:rPr lang="en-US" sz="20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mysqli_error</a:t>
            </a:r>
            <a:r>
              <a:rPr lang="en-US" sz="20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());  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}  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$</a:t>
            </a:r>
            <a:r>
              <a:rPr lang="en-US" sz="20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sql</a:t>
            </a:r>
            <a:r>
              <a:rPr lang="en-US" sz="20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= </a:t>
            </a:r>
            <a:r>
              <a:rPr lang="en-US" sz="2000" strike="noStrike" spc="-1" dirty="0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'CREATE DATABASE </a:t>
            </a:r>
            <a:r>
              <a:rPr lang="en-US" sz="2000" strike="noStrike" spc="-1" dirty="0" err="1" smtClean="0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CollegeDb</a:t>
            </a:r>
            <a:r>
              <a:rPr lang="en-US" sz="2000" strike="noStrike" spc="-1" dirty="0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'; </a:t>
            </a:r>
            <a:endParaRPr lang="en-US" sz="20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>
              <a:lnSpc>
                <a:spcPct val="100000"/>
              </a:lnSpc>
            </a:pPr>
            <a:r>
              <a:rPr lang="en-US" sz="2000" strike="noStrike" spc="-1" dirty="0">
                <a:solidFill>
                  <a:srgbClr val="0D0D0D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if(</a:t>
            </a:r>
            <a:r>
              <a:rPr lang="en-US" sz="2000" strike="noStrike" spc="-1" dirty="0" err="1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mysqli_query</a:t>
            </a:r>
            <a:r>
              <a:rPr lang="en-US" sz="2000" strike="noStrike" spc="-1" dirty="0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( $</a:t>
            </a:r>
            <a:r>
              <a:rPr lang="en-US" sz="2000" strike="noStrike" spc="-1" dirty="0" err="1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conn,$sql</a:t>
            </a:r>
            <a:r>
              <a:rPr lang="en-US" sz="2000" strike="noStrike" spc="-1" dirty="0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)</a:t>
            </a:r>
            <a:r>
              <a:rPr lang="en-US" sz="2000" strike="noStrike" spc="-1" dirty="0">
                <a:solidFill>
                  <a:srgbClr val="0D0D0D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)</a:t>
            </a:r>
            <a:endParaRPr lang="en-US" sz="20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>
              <a:lnSpc>
                <a:spcPct val="100000"/>
              </a:lnSpc>
            </a:pPr>
            <a:r>
              <a:rPr lang="en-US" sz="20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{  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echo "Database  created successfully.";  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}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else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{  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echo "Sorry, database creation failed ".</a:t>
            </a:r>
            <a:r>
              <a:rPr lang="en-US" sz="20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mysqli_error</a:t>
            </a:r>
            <a:r>
              <a:rPr lang="en-US" sz="20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($</a:t>
            </a:r>
            <a:r>
              <a:rPr lang="en-US" sz="20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conn</a:t>
            </a:r>
            <a:r>
              <a:rPr lang="en-US" sz="20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);  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}  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mysqli_close</a:t>
            </a:r>
            <a:r>
              <a:rPr lang="en-US" sz="20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($</a:t>
            </a:r>
            <a:r>
              <a:rPr lang="en-US" sz="20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conn</a:t>
            </a:r>
            <a:r>
              <a:rPr lang="en-US" sz="20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);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?&gt;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4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Creating a Table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8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After creating database, we need to create table.</a:t>
            </a: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In PHP, </a:t>
            </a:r>
            <a:r>
              <a:rPr lang="en-US" sz="3200" b="0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mysqli_query()</a:t>
            </a:r>
            <a:r>
              <a:rPr lang="en-US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function is used to create a table.</a:t>
            </a:r>
          </a:p>
          <a:p>
            <a:pPr>
              <a:lnSpc>
                <a:spcPct val="100000"/>
              </a:lnSpc>
            </a:pPr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>
              <a:lnSpc>
                <a:spcPct val="100000"/>
              </a:lnSpc>
            </a:pPr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extShape 1"/>
          <p:cNvSpPr txBox="1"/>
          <p:nvPr/>
        </p:nvSpPr>
        <p:spPr>
          <a:xfrm>
            <a:off x="304920" y="0"/>
            <a:ext cx="8229240" cy="4568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Example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0" name="TextShape 2"/>
          <p:cNvSpPr txBox="1"/>
          <p:nvPr/>
        </p:nvSpPr>
        <p:spPr>
          <a:xfrm>
            <a:off x="457200" y="457200"/>
            <a:ext cx="8229240" cy="64004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3080" indent="-342720"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&lt;?</a:t>
            </a:r>
            <a:r>
              <a:rPr lang="en-US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php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$host = '</a:t>
            </a:r>
            <a:r>
              <a:rPr lang="en-US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localhost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';  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$user = 'root';  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$pass = '';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$</a:t>
            </a:r>
            <a:r>
              <a:rPr lang="en-US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dbname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='</a:t>
            </a:r>
            <a:r>
              <a:rPr lang="en-US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CollegeDb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';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$</a:t>
            </a:r>
            <a:r>
              <a:rPr lang="en-US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conn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= </a:t>
            </a:r>
            <a:r>
              <a:rPr lang="en-US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mysqli_connect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($host, $user, $</a:t>
            </a:r>
            <a:r>
              <a:rPr lang="en-US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pass,$dbname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);  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if(! $</a:t>
            </a:r>
            <a:r>
              <a:rPr lang="en-US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conn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)  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{  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die('Could not connect: ' . </a:t>
            </a:r>
            <a:r>
              <a:rPr lang="en-US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mysqli_error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());  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}  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echo "Connected successfully &lt;</a:t>
            </a:r>
            <a:r>
              <a:rPr lang="en-US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br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/&gt;“;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$</a:t>
            </a:r>
            <a:r>
              <a:rPr lang="en-US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sql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=</a:t>
            </a:r>
            <a:r>
              <a:rPr lang="en-US" sz="2000" b="0" strike="noStrike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"create table students(Sid </a:t>
            </a:r>
            <a:r>
              <a:rPr lang="en-US" sz="2000" b="0" strike="noStrike" spc="-1" dirty="0" err="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INT,Sname</a:t>
            </a:r>
            <a:r>
              <a:rPr lang="en-US" sz="2000" b="0" strike="noStrike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VARCHAR(20),Age INT)";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if(</a:t>
            </a:r>
            <a:r>
              <a:rPr lang="en-US" sz="2000" b="1" strike="noStrike" spc="-1" dirty="0" err="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mysqli_query</a:t>
            </a:r>
            <a:r>
              <a:rPr lang="en-US" sz="2000" b="1" strike="noStrike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($</a:t>
            </a:r>
            <a:r>
              <a:rPr lang="en-US" sz="2000" b="1" strike="noStrike" spc="-1" dirty="0" err="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conn</a:t>
            </a:r>
            <a:r>
              <a:rPr lang="en-US" sz="2000" b="1" strike="noStrike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, $</a:t>
            </a:r>
            <a:r>
              <a:rPr lang="en-US" sz="2000" b="1" strike="noStrike" spc="-1" dirty="0" err="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sql</a:t>
            </a:r>
            <a:r>
              <a:rPr lang="en-US" sz="2000" b="1" strike="noStrike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)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){  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echo "Table students created successfully";  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}else{  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echo "Could not create table: ". </a:t>
            </a:r>
            <a:r>
              <a:rPr lang="en-US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mysqli_error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($</a:t>
            </a:r>
            <a:r>
              <a:rPr lang="en-US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conn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);  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}  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mysqli_close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($</a:t>
            </a:r>
            <a:r>
              <a:rPr lang="en-US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conn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);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?&gt;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Shape 1"/>
          <p:cNvSpPr txBox="1"/>
          <p:nvPr/>
        </p:nvSpPr>
        <p:spPr>
          <a:xfrm>
            <a:off x="457200" y="274680"/>
            <a:ext cx="8229240" cy="86796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4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Insert Record into Table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2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After creating table, we need to insert data(records) into table.</a:t>
            </a: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In PHP, </a:t>
            </a:r>
            <a:r>
              <a:rPr lang="en-US" sz="3200" b="0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mysqli_query()</a:t>
            </a:r>
            <a:r>
              <a:rPr lang="en-US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function is used to insert record into table.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Shape 1"/>
          <p:cNvSpPr txBox="1"/>
          <p:nvPr/>
        </p:nvSpPr>
        <p:spPr>
          <a:xfrm>
            <a:off x="228600" y="0"/>
            <a:ext cx="8229240" cy="4870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Example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4" name="TextShape 2"/>
          <p:cNvSpPr txBox="1"/>
          <p:nvPr/>
        </p:nvSpPr>
        <p:spPr>
          <a:xfrm>
            <a:off x="457200" y="457200"/>
            <a:ext cx="8229240" cy="61718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3080" indent="-342720"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&lt;?</a:t>
            </a:r>
            <a:r>
              <a:rPr lang="en-US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php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$host = '</a:t>
            </a:r>
            <a:r>
              <a:rPr lang="en-US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localhost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';  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$user = 'root';  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$pass = '';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$</a:t>
            </a:r>
            <a:r>
              <a:rPr lang="en-US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dbname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='</a:t>
            </a:r>
            <a:r>
              <a:rPr lang="en-US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CollegeDb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';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$</a:t>
            </a:r>
            <a:r>
              <a:rPr lang="en-US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conn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= </a:t>
            </a:r>
            <a:r>
              <a:rPr lang="en-US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mysqli_connect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($host, $user, $</a:t>
            </a:r>
            <a:r>
              <a:rPr lang="en-US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pass,$dbname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);  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if(! $</a:t>
            </a:r>
            <a:r>
              <a:rPr lang="en-US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conn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)  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{  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die('Could not connect: ' . </a:t>
            </a:r>
            <a:r>
              <a:rPr lang="en-US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mysqli_error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());  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}  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echo 'Connected successfully‘;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$</a:t>
            </a:r>
            <a:r>
              <a:rPr lang="en-US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sql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= </a:t>
            </a:r>
            <a:r>
              <a:rPr lang="en-US" sz="2000" b="0" strike="noStrike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'INSERT INTO students VALUES (521,"Madhu", 30)';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if(</a:t>
            </a:r>
            <a:r>
              <a:rPr lang="en-US" sz="2000" b="1" strike="noStrike" spc="-1" dirty="0" err="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mysqli_query</a:t>
            </a:r>
            <a:r>
              <a:rPr lang="en-US" sz="2000" b="1" strike="noStrike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($</a:t>
            </a:r>
            <a:r>
              <a:rPr lang="en-US" sz="2000" b="1" strike="noStrike" spc="-1" dirty="0" err="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conn</a:t>
            </a:r>
            <a:r>
              <a:rPr lang="en-US" sz="2000" b="1" strike="noStrike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, $</a:t>
            </a:r>
            <a:r>
              <a:rPr lang="en-US" sz="2000" b="1" strike="noStrike" spc="-1" dirty="0" err="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sql</a:t>
            </a:r>
            <a:r>
              <a:rPr lang="en-US" sz="2000" b="1" strike="noStrike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)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){  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echo "Record inserted successfully";  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}else{  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echo "Could not insert record: ". </a:t>
            </a:r>
            <a:r>
              <a:rPr lang="en-US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mysqli_error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($</a:t>
            </a:r>
            <a:r>
              <a:rPr lang="en-US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conn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);  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}    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mysqli_close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($</a:t>
            </a:r>
            <a:r>
              <a:rPr lang="en-US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conn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);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?&gt;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extShape 1"/>
          <p:cNvSpPr txBox="1"/>
          <p:nvPr/>
        </p:nvSpPr>
        <p:spPr>
          <a:xfrm>
            <a:off x="228600" y="0"/>
            <a:ext cx="8229240" cy="4870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Delete  Record 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6" name="TextShape 2"/>
          <p:cNvSpPr txBox="1"/>
          <p:nvPr/>
        </p:nvSpPr>
        <p:spPr>
          <a:xfrm>
            <a:off x="457200" y="457200"/>
            <a:ext cx="8229240" cy="64004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3080" indent="-342720"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&lt;?</a:t>
            </a:r>
            <a:r>
              <a:rPr lang="en-US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php</a:t>
            </a: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</a:t>
            </a:r>
            <a:endParaRPr lang="en-US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$host = '</a:t>
            </a:r>
            <a:r>
              <a:rPr lang="en-US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localhost</a:t>
            </a: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';  </a:t>
            </a:r>
            <a:endParaRPr lang="en-US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$user = 'root';  </a:t>
            </a:r>
            <a:endParaRPr lang="en-US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$pass = '';</a:t>
            </a:r>
            <a:endParaRPr lang="en-US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$</a:t>
            </a:r>
            <a:r>
              <a:rPr lang="en-US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dbname</a:t>
            </a: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='</a:t>
            </a:r>
            <a:r>
              <a:rPr lang="en-US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CollegeDb</a:t>
            </a: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';</a:t>
            </a:r>
            <a:endParaRPr lang="en-US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$</a:t>
            </a:r>
            <a:r>
              <a:rPr lang="en-US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conn</a:t>
            </a: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= </a:t>
            </a:r>
            <a:r>
              <a:rPr lang="en-US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mysqli_connect</a:t>
            </a: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($host, $user, $</a:t>
            </a:r>
            <a:r>
              <a:rPr lang="en-US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pass,$dbname</a:t>
            </a: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);  </a:t>
            </a:r>
            <a:endParaRPr lang="en-US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if(! $</a:t>
            </a:r>
            <a:r>
              <a:rPr lang="en-US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conn</a:t>
            </a: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)  </a:t>
            </a:r>
            <a:endParaRPr lang="en-US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{  </a:t>
            </a:r>
            <a:endParaRPr lang="en-US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die('Could not connect: ' . </a:t>
            </a:r>
            <a:r>
              <a:rPr lang="en-US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mysqli_error</a:t>
            </a: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());  </a:t>
            </a:r>
            <a:endParaRPr lang="en-US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}  </a:t>
            </a:r>
            <a:endParaRPr lang="en-US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echo 'Connected successfully‘;</a:t>
            </a:r>
            <a:endParaRPr lang="en-US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$id=521;</a:t>
            </a:r>
            <a:endParaRPr lang="en-US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$</a:t>
            </a:r>
            <a:r>
              <a:rPr lang="en-US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sql</a:t>
            </a: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= “</a:t>
            </a:r>
            <a:r>
              <a:rPr lang="en-US" sz="1800" b="0" strike="noStrike" spc="-1" dirty="0">
                <a:solidFill>
                  <a:srgbClr val="FF33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delete from students where </a:t>
            </a:r>
            <a:r>
              <a:rPr lang="en-US" sz="1800" b="0" strike="noStrike" spc="-1" dirty="0" err="1" smtClean="0">
                <a:solidFill>
                  <a:srgbClr val="FF33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sid</a:t>
            </a:r>
            <a:r>
              <a:rPr lang="en-US" sz="1800" b="0" strike="noStrike" spc="-1" dirty="0">
                <a:solidFill>
                  <a:srgbClr val="FF33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=$id</a:t>
            </a: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" ;</a:t>
            </a:r>
            <a:endParaRPr lang="en-US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if(</a:t>
            </a:r>
            <a:r>
              <a:rPr lang="en-US" sz="1800" b="1" strike="noStrike" spc="-1" dirty="0" err="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mysqli_query</a:t>
            </a:r>
            <a:r>
              <a:rPr lang="en-US" sz="1800" b="1" strike="noStrike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($</a:t>
            </a:r>
            <a:r>
              <a:rPr lang="en-US" sz="1800" b="1" strike="noStrike" spc="-1" dirty="0" err="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conn</a:t>
            </a:r>
            <a:r>
              <a:rPr lang="en-US" sz="1800" b="1" strike="noStrike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, $</a:t>
            </a:r>
            <a:r>
              <a:rPr lang="en-US" sz="1800" b="1" strike="noStrike" spc="-1" dirty="0" err="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sql</a:t>
            </a:r>
            <a:r>
              <a:rPr lang="en-US" sz="1800" b="1" strike="noStrike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)</a:t>
            </a: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){  </a:t>
            </a:r>
            <a:endParaRPr lang="en-US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echo "Record inserted successfully";  </a:t>
            </a:r>
            <a:endParaRPr lang="en-US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}else{  </a:t>
            </a:r>
            <a:endParaRPr lang="en-US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echo "Could not insert record: ". </a:t>
            </a:r>
            <a:r>
              <a:rPr lang="en-US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mysqli_error</a:t>
            </a: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($</a:t>
            </a:r>
            <a:r>
              <a:rPr lang="en-US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conn</a:t>
            </a: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);  </a:t>
            </a:r>
            <a:endParaRPr lang="en-US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}    </a:t>
            </a:r>
            <a:endParaRPr lang="en-US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>
              <a:lnSpc>
                <a:spcPct val="100000"/>
              </a:lnSpc>
            </a:pPr>
            <a:r>
              <a:rPr lang="en-US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mysqli_close</a:t>
            </a: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($</a:t>
            </a:r>
            <a:r>
              <a:rPr lang="en-US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conn</a:t>
            </a: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);</a:t>
            </a:r>
            <a:endParaRPr lang="en-US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?&gt;</a:t>
            </a:r>
            <a:endParaRPr lang="en-US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4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Select data from Table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8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3080" indent="-34272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3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In PHP, mysqli_query() function is used to retrieve data from table.</a:t>
            </a:r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3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There are two other MySQLi functions used in select query.</a:t>
            </a:r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743040" lvl="1" indent="-285480" algn="just">
              <a:lnSpc>
                <a:spcPct val="100000"/>
              </a:lnSpc>
              <a:buClr>
                <a:srgbClr val="C00000"/>
              </a:buClr>
              <a:buFont typeface="Arial"/>
              <a:buChar char="–"/>
            </a:pPr>
            <a:r>
              <a:rPr lang="en-US" sz="2600" b="1" strike="noStrike" spc="-1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mysqli_num_rows(mysqli_result $result)</a:t>
            </a:r>
            <a:r>
              <a:rPr lang="en-US" sz="2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: returns number of rows.</a:t>
            </a:r>
            <a:endParaRPr lang="en-US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743040" lvl="1" indent="-285480" algn="just">
              <a:lnSpc>
                <a:spcPct val="100000"/>
              </a:lnSpc>
              <a:buClr>
                <a:srgbClr val="C00000"/>
              </a:buClr>
              <a:buFont typeface="Arial"/>
              <a:buChar char="–"/>
            </a:pPr>
            <a:r>
              <a:rPr lang="en-US" sz="2600" b="1" strike="noStrike" spc="-1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mysqli_fetch_assoc(mysqli_result $result)</a:t>
            </a:r>
            <a:r>
              <a:rPr lang="en-US" sz="2600" b="0" strike="noStrike" spc="-1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: </a:t>
            </a:r>
            <a:r>
              <a:rPr lang="en-US" sz="2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returns row as an associative array. Each key of the array represents the column name of the table. It return NULL if there are no more rows.</a:t>
            </a:r>
            <a:endParaRPr lang="en-US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 algn="just">
              <a:lnSpc>
                <a:spcPct val="100000"/>
              </a:lnSpc>
            </a:pPr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extShape 1"/>
          <p:cNvSpPr txBox="1"/>
          <p:nvPr/>
        </p:nvSpPr>
        <p:spPr>
          <a:xfrm>
            <a:off x="457200" y="274680"/>
            <a:ext cx="8229240" cy="41076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Example: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0" name="TextShape 2"/>
          <p:cNvSpPr txBox="1"/>
          <p:nvPr/>
        </p:nvSpPr>
        <p:spPr>
          <a:xfrm>
            <a:off x="457200" y="838080"/>
            <a:ext cx="8229240" cy="579132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3080" indent="-342720"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$</a:t>
            </a:r>
            <a:r>
              <a:rPr lang="en-US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sql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= 'SELECT * FROM students';  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$</a:t>
            </a:r>
            <a:r>
              <a:rPr lang="en-US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retval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=</a:t>
            </a:r>
            <a:r>
              <a:rPr lang="en-US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mysqli_query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($</a:t>
            </a:r>
            <a:r>
              <a:rPr lang="en-US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conn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, $</a:t>
            </a:r>
            <a:r>
              <a:rPr lang="en-US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sql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);  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if(</a:t>
            </a:r>
            <a:r>
              <a:rPr lang="en-US" sz="2000" b="0" strike="noStrike" spc="-1" dirty="0" err="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mysqli_num_rows</a:t>
            </a:r>
            <a:r>
              <a:rPr lang="en-US" sz="2000" b="0" strike="noStrike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($</a:t>
            </a:r>
            <a:r>
              <a:rPr lang="en-US" sz="2000" b="0" strike="noStrike" spc="-1" dirty="0" err="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retval</a:t>
            </a:r>
            <a:r>
              <a:rPr lang="en-US" sz="2000" b="0" strike="noStrike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)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&gt; 0</a:t>
            </a:r>
            <a:r>
              <a:rPr lang="en-US" sz="20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)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{  </a:t>
            </a:r>
            <a:endParaRPr lang="en-US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while($row = </a:t>
            </a:r>
            <a:r>
              <a:rPr lang="en-US" sz="2000" b="0" strike="noStrike" spc="-1" dirty="0" err="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mysqli_fetch_assoc</a:t>
            </a:r>
            <a:r>
              <a:rPr lang="en-US" sz="2000" b="0" strike="noStrike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($</a:t>
            </a:r>
            <a:r>
              <a:rPr lang="en-US" sz="2000" b="0" strike="noStrike" spc="-1" dirty="0" err="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retval</a:t>
            </a:r>
            <a:r>
              <a:rPr lang="en-US" sz="2000" b="0" strike="noStrike" spc="-1" dirty="0" smtClean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)</a:t>
            </a:r>
            <a:r>
              <a:rPr lang="en-US" sz="20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)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{  </a:t>
            </a:r>
            <a:endParaRPr lang="en-US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  </a:t>
            </a:r>
            <a:r>
              <a:rPr lang="en-US" sz="20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echo "Student ID :".</a:t>
            </a:r>
            <a:r>
              <a:rPr lang="en-US" sz="2000" b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$row['</a:t>
            </a:r>
            <a:r>
              <a:rPr lang="en-US" sz="2000" b="1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sid</a:t>
            </a:r>
            <a:r>
              <a:rPr lang="en-US" sz="2000" b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']</a:t>
            </a:r>
            <a:r>
              <a:rPr lang="en-US" sz="20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."&lt;</a:t>
            </a:r>
            <a:r>
              <a:rPr lang="en-US" sz="2000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br</a:t>
            </a:r>
            <a:r>
              <a:rPr lang="en-US" sz="20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&gt; ";  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  echo "Student NAME :". </a:t>
            </a:r>
            <a:r>
              <a:rPr lang="en-US" sz="2000" b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$row['</a:t>
            </a:r>
            <a:r>
              <a:rPr lang="en-US" sz="2000" b="1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sname</a:t>
            </a:r>
            <a:r>
              <a:rPr lang="en-US" sz="2000" b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']</a:t>
            </a:r>
            <a:r>
              <a:rPr lang="en-US" sz="20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."&lt;</a:t>
            </a:r>
            <a:r>
              <a:rPr lang="en-US" sz="2000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br</a:t>
            </a:r>
            <a:r>
              <a:rPr lang="en-US" sz="20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&gt; ";  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  echo "Student Age :". </a:t>
            </a:r>
            <a:r>
              <a:rPr lang="en-US" sz="2000" b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$row['age']</a:t>
            </a:r>
            <a:r>
              <a:rPr lang="en-US" sz="20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." &lt;</a:t>
            </a:r>
            <a:r>
              <a:rPr lang="en-US" sz="2000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br</a:t>
            </a:r>
            <a:r>
              <a:rPr lang="en-US" sz="20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&gt; ";  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  echo "--------------------------------&lt;</a:t>
            </a:r>
            <a:r>
              <a:rPr lang="en-US" sz="2000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br</a:t>
            </a:r>
            <a:r>
              <a:rPr lang="en-US" sz="20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&gt;"; </a:t>
            </a:r>
            <a:endParaRPr lang="en-US" sz="2000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>
              <a:lnSpc>
                <a:spcPct val="100000"/>
              </a:lnSpc>
            </a:pPr>
            <a:r>
              <a:rPr lang="en-US" sz="20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} //end of while  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}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</a:t>
            </a:r>
            <a:r>
              <a:rPr lang="en-US" sz="20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lse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{  </a:t>
            </a:r>
            <a:endParaRPr lang="en-US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echo "0 results";  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}  </a:t>
            </a:r>
          </a:p>
          <a:p>
            <a:pPr marL="343080" indent="-342720">
              <a:lnSpc>
                <a:spcPct val="100000"/>
              </a:lnSpc>
            </a:pPr>
            <a:r>
              <a:rPr lang="en-US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mysqli_close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($</a:t>
            </a:r>
            <a:r>
              <a:rPr lang="en-US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conn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);  </a:t>
            </a:r>
          </a:p>
          <a:p>
            <a:pPr marL="343080" indent="-342720">
              <a:lnSpc>
                <a:spcPct val="100000"/>
              </a:lnSpc>
            </a:pPr>
            <a:endParaRPr lang="en-US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376</TotalTime>
  <Words>762</Words>
  <Application>Microsoft Office PowerPoint</Application>
  <PresentationFormat>On-screen Show (4:3)</PresentationFormat>
  <Paragraphs>146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Office Theme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Connecting to Database(MySQL) in PHP</dc:title>
  <dc:subject/>
  <dc:creator>Windows User</dc:creator>
  <dc:description/>
  <cp:lastModifiedBy>Exam</cp:lastModifiedBy>
  <cp:revision>42</cp:revision>
  <dcterms:created xsi:type="dcterms:W3CDTF">2018-01-29T01:59:42Z</dcterms:created>
  <dcterms:modified xsi:type="dcterms:W3CDTF">2020-02-05T09:01:49Z</dcterms:modified>
  <dc:language>en-IN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On-screen Show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12</vt:i4>
  </property>
</Properties>
</file>