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Connecting to Database in </a:t>
            </a:r>
            <a:r>
              <a:rPr lang="en-US" b="1" dirty="0" smtClean="0">
                <a:solidFill>
                  <a:srgbClr val="FF0000"/>
                </a:solidFill>
              </a:rPr>
              <a:t>JSP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3340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All the web applications usually interact with different types of databases. Databases are basically used to store various types of information for different purposes.</a:t>
            </a:r>
          </a:p>
          <a:p>
            <a:pPr algn="just"/>
            <a:r>
              <a:rPr lang="en-US" sz="2800" dirty="0" smtClean="0"/>
              <a:t>JSP pages are looks like regular html pages with the inclusion of dynamic behavior. </a:t>
            </a:r>
          </a:p>
          <a:p>
            <a:pPr algn="just"/>
            <a:r>
              <a:rPr lang="en-US" sz="2800" dirty="0" smtClean="0"/>
              <a:t>JSP pages allows the developer to interact with database by using JDBC code.</a:t>
            </a:r>
          </a:p>
          <a:p>
            <a:pPr algn="just"/>
            <a:r>
              <a:rPr lang="en-US" sz="2800" dirty="0" smtClean="0"/>
              <a:t>By using Scriptlets, we can include database  programming (JDBC code) in JSP.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324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Architecture of accessing a database by using JSP.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2819400" y="1143000"/>
            <a:ext cx="3048000" cy="838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Web Browser</a:t>
            </a:r>
          </a:p>
          <a:p>
            <a:pPr algn="ctr"/>
            <a:r>
              <a:rPr lang="en-US" sz="2400" dirty="0" smtClean="0"/>
              <a:t>(IE,Chrome..)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2819400" y="2971800"/>
            <a:ext cx="3200400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Tomcat Application Server</a:t>
            </a:r>
            <a:endParaRPr lang="en-US" sz="2400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3429000" y="5029200"/>
            <a:ext cx="2209800" cy="1524000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Database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858294" y="2476500"/>
            <a:ext cx="989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3009900" y="46101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723606" y="4572000"/>
            <a:ext cx="10675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4991100" y="24765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33600" y="21336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Http</a:t>
            </a: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Requests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62200" y="41910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JDBC</a:t>
            </a: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Requests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4000" y="4419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Responses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8800" y="2209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Response in HTML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0" y="60198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Fig: 3-tier Architecture</a:t>
            </a:r>
            <a:endParaRPr lang="en-US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 Database Connectivity we write the following code in jsp page.</a:t>
            </a:r>
          </a:p>
          <a:p>
            <a:pPr>
              <a:buFont typeface="Wingdings" pitchFamily="2" charset="2"/>
              <a:buChar char="ü"/>
            </a:pPr>
            <a:r>
              <a:rPr lang="en-US" sz="2400" b="1" dirty="0" smtClean="0"/>
              <a:t>Open Connectivity Code:</a:t>
            </a:r>
          </a:p>
          <a:p>
            <a:pPr>
              <a:buNone/>
            </a:pPr>
            <a:r>
              <a:rPr lang="en-US" sz="2400" dirty="0" smtClean="0"/>
              <a:t>	&lt;%@page language=“java” import=“java.sql.*”%&gt;</a:t>
            </a:r>
          </a:p>
          <a:p>
            <a:pPr>
              <a:buNone/>
            </a:pPr>
            <a:r>
              <a:rPr lang="en-US" sz="2400" dirty="0" smtClean="0"/>
              <a:t>	&lt;%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// Load driver class file of Oracle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class.forName</a:t>
            </a:r>
            <a:r>
              <a:rPr lang="en-US" sz="2400" dirty="0" smtClean="0"/>
              <a:t>(“</a:t>
            </a:r>
            <a:r>
              <a:rPr lang="en-US" sz="2400" dirty="0" err="1" smtClean="0"/>
              <a:t>oracle.jdbc.driver.OracleDriver</a:t>
            </a:r>
            <a:r>
              <a:rPr lang="en-US" sz="2400" dirty="0" smtClean="0"/>
              <a:t>”);  </a:t>
            </a:r>
            <a:br>
              <a:rPr lang="en-US" sz="2400" dirty="0" smtClean="0"/>
            </a:br>
            <a:r>
              <a:rPr lang="en-US" sz="2400" dirty="0" smtClean="0"/>
              <a:t>Connection con=</a:t>
            </a:r>
            <a:r>
              <a:rPr lang="en-US" sz="2400" dirty="0" err="1" smtClean="0"/>
              <a:t>DriverManager.getConnection</a:t>
            </a:r>
            <a:r>
              <a:rPr lang="en-US" sz="2400" dirty="0" smtClean="0"/>
              <a:t>(  </a:t>
            </a:r>
          </a:p>
          <a:p>
            <a:pPr>
              <a:buNone/>
            </a:pPr>
            <a:r>
              <a:rPr lang="en-US" sz="2400" dirty="0" smtClean="0"/>
              <a:t>	"</a:t>
            </a:r>
            <a:r>
              <a:rPr lang="en-US" sz="2400" dirty="0" err="1" smtClean="0"/>
              <a:t>jdbc:oracle:thin</a:t>
            </a:r>
            <a:r>
              <a:rPr lang="en-US" sz="2400" dirty="0" smtClean="0"/>
              <a:t>:@localhost:1521:xe","system","password"); 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 // Load driver class file of </a:t>
            </a:r>
            <a:r>
              <a:rPr lang="en-US" sz="2400" dirty="0" err="1" smtClean="0">
                <a:solidFill>
                  <a:srgbClr val="00B050"/>
                </a:solidFill>
              </a:rPr>
              <a:t>MySql</a:t>
            </a:r>
            <a:endParaRPr lang="en-US" sz="24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class.forName</a:t>
            </a:r>
            <a:r>
              <a:rPr lang="en-US" sz="2400" dirty="0" smtClean="0"/>
              <a:t>(“</a:t>
            </a:r>
            <a:r>
              <a:rPr lang="en-US" sz="2400" dirty="0" err="1" smtClean="0"/>
              <a:t>com.mysql.jdbc.Driver</a:t>
            </a:r>
            <a:r>
              <a:rPr lang="en-US" sz="2400" dirty="0" smtClean="0"/>
              <a:t>”);  </a:t>
            </a:r>
            <a:br>
              <a:rPr lang="en-US" sz="2400" dirty="0" smtClean="0"/>
            </a:br>
            <a:r>
              <a:rPr lang="en-US" sz="2400" dirty="0" smtClean="0"/>
              <a:t>Connection con=</a:t>
            </a:r>
            <a:r>
              <a:rPr lang="en-US" sz="2400" dirty="0" err="1" smtClean="0"/>
              <a:t>DriverManager.getConnection</a:t>
            </a:r>
            <a:r>
              <a:rPr lang="en-US" sz="2400" dirty="0" smtClean="0"/>
              <a:t>(  </a:t>
            </a:r>
          </a:p>
          <a:p>
            <a:pPr>
              <a:buNone/>
            </a:pPr>
            <a:r>
              <a:rPr lang="en-US" sz="2400" dirty="0" smtClean="0"/>
              <a:t>	" </a:t>
            </a:r>
            <a:r>
              <a:rPr lang="en-US" sz="2400" dirty="0" err="1" smtClean="0"/>
              <a:t>jdbc:mysql</a:t>
            </a:r>
            <a:r>
              <a:rPr lang="en-US" sz="2400" dirty="0" smtClean="0"/>
              <a:t>://localhost:3306/TestDb",“root",“root");</a:t>
            </a:r>
          </a:p>
          <a:p>
            <a:pPr>
              <a:buNone/>
            </a:pPr>
            <a:r>
              <a:rPr lang="en-US" sz="2400" dirty="0" smtClean="0"/>
              <a:t>	%&gt;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/>
              <a:t>Statement Code:</a:t>
            </a:r>
          </a:p>
          <a:p>
            <a:pPr>
              <a:buNone/>
            </a:pPr>
            <a:r>
              <a:rPr lang="en-US" sz="2400" dirty="0" smtClean="0"/>
              <a:t>	&lt;%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// Create the statement</a:t>
            </a:r>
          </a:p>
          <a:p>
            <a:pPr>
              <a:buNone/>
            </a:pPr>
            <a:r>
              <a:rPr lang="en-US" sz="2400" dirty="0" smtClean="0"/>
              <a:t>	Statement stmt=</a:t>
            </a:r>
            <a:r>
              <a:rPr lang="en-US" sz="2400" dirty="0" err="1" smtClean="0"/>
              <a:t>conn.CreateStatement</a:t>
            </a:r>
            <a:r>
              <a:rPr lang="en-US" sz="2400" dirty="0" smtClean="0"/>
              <a:t>();</a:t>
            </a:r>
          </a:p>
          <a:p>
            <a:pPr>
              <a:buNone/>
            </a:pPr>
            <a:r>
              <a:rPr lang="en-US" sz="2400" dirty="0" smtClean="0"/>
              <a:t>	String query=“SELECT * from students”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stmt.executeQuery</a:t>
            </a:r>
            <a:r>
              <a:rPr lang="en-US" sz="2400" dirty="0" smtClean="0"/>
              <a:t>(query); </a:t>
            </a:r>
          </a:p>
          <a:p>
            <a:pPr>
              <a:buNone/>
            </a:pPr>
            <a:r>
              <a:rPr lang="en-US" sz="2400" dirty="0" smtClean="0"/>
              <a:t>	%&gt;</a:t>
            </a:r>
          </a:p>
          <a:p>
            <a:pPr>
              <a:buFont typeface="Wingdings" pitchFamily="2" charset="2"/>
              <a:buChar char="ü"/>
            </a:pPr>
            <a:r>
              <a:rPr lang="en-US" sz="2400" b="1" dirty="0" smtClean="0"/>
              <a:t>Close connectivity Code:</a:t>
            </a:r>
          </a:p>
          <a:p>
            <a:pPr>
              <a:buNone/>
            </a:pPr>
            <a:r>
              <a:rPr lang="en-US" sz="2400" dirty="0" smtClean="0"/>
              <a:t>	&lt;%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// Close the Statement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stmt.close</a:t>
            </a:r>
            <a:r>
              <a:rPr lang="en-US" sz="2400" dirty="0" smtClean="0"/>
              <a:t>(); </a:t>
            </a:r>
          </a:p>
          <a:p>
            <a:pPr>
              <a:buNone/>
            </a:pPr>
            <a:r>
              <a:rPr lang="en-US" sz="2400" dirty="0" smtClean="0">
                <a:solidFill>
                  <a:srgbClr val="00B050"/>
                </a:solidFill>
              </a:rPr>
              <a:t>// Close the connection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conn.close</a:t>
            </a:r>
            <a:r>
              <a:rPr lang="en-US" sz="2400" dirty="0" smtClean="0"/>
              <a:t>(); </a:t>
            </a:r>
          </a:p>
          <a:p>
            <a:pPr>
              <a:buNone/>
            </a:pPr>
            <a:r>
              <a:rPr lang="en-US" sz="2400" dirty="0" smtClean="0"/>
              <a:t>	%&gt;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/>
              <a:t>Example: </a:t>
            </a:r>
            <a:r>
              <a:rPr lang="en-US" sz="2400" dirty="0" smtClean="0"/>
              <a:t> </a:t>
            </a:r>
            <a:r>
              <a:rPr lang="en-US" sz="2400" u="sng" dirty="0" smtClean="0"/>
              <a:t>Registration.html</a:t>
            </a:r>
            <a:endParaRPr lang="en-US" sz="2400" b="1" u="sng" dirty="0" smtClean="0"/>
          </a:p>
          <a:p>
            <a:pPr>
              <a:buNone/>
            </a:pPr>
            <a:r>
              <a:rPr lang="en-US" sz="2400" dirty="0" smtClean="0"/>
              <a:t>&lt;html &gt;</a:t>
            </a:r>
          </a:p>
          <a:p>
            <a:pPr>
              <a:buNone/>
            </a:pPr>
            <a:r>
              <a:rPr lang="en-US" sz="2400" dirty="0" smtClean="0"/>
              <a:t> &lt;head&gt; &lt;title&gt;Registration&lt;/title&gt; &lt;/head&gt;</a:t>
            </a:r>
          </a:p>
          <a:p>
            <a:pPr>
              <a:buNone/>
            </a:pPr>
            <a:r>
              <a:rPr lang="en-US" sz="2400" dirty="0" smtClean="0"/>
              <a:t> &lt;body&gt;</a:t>
            </a:r>
          </a:p>
          <a:p>
            <a:pPr>
              <a:buNone/>
            </a:pPr>
            <a:r>
              <a:rPr lang="en-US" sz="2400" dirty="0" smtClean="0"/>
              <a:t> &lt;form action="reg.jsp" method="post"&gt;</a:t>
            </a:r>
          </a:p>
          <a:p>
            <a:pPr>
              <a:buNone/>
            </a:pPr>
            <a:r>
              <a:rPr lang="en-US" sz="2400" dirty="0" smtClean="0"/>
              <a:t>Email :&lt;input type="text" name="email" /&gt;&lt;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</a:t>
            </a:r>
          </a:p>
          <a:p>
            <a:pPr>
              <a:buNone/>
            </a:pPr>
            <a:r>
              <a:rPr lang="en-US" sz="2400" dirty="0" smtClean="0"/>
              <a:t>First name :&lt;input type="text" name="</a:t>
            </a:r>
            <a:r>
              <a:rPr lang="en-US" sz="2400" dirty="0" err="1" smtClean="0"/>
              <a:t>fname</a:t>
            </a:r>
            <a:r>
              <a:rPr lang="en-US" sz="2400" dirty="0" smtClean="0"/>
              <a:t>" /&gt;&lt;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</a:t>
            </a:r>
          </a:p>
          <a:p>
            <a:pPr>
              <a:buNone/>
            </a:pPr>
            <a:r>
              <a:rPr lang="en-US" sz="2400" dirty="0" smtClean="0"/>
              <a:t>Last name :&lt;input type="text" name="</a:t>
            </a:r>
            <a:r>
              <a:rPr lang="en-US" sz="2400" dirty="0" err="1" smtClean="0"/>
              <a:t>lname</a:t>
            </a:r>
            <a:r>
              <a:rPr lang="en-US" sz="2400" dirty="0" smtClean="0"/>
              <a:t>" /&gt;&lt;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</a:t>
            </a:r>
          </a:p>
          <a:p>
            <a:pPr>
              <a:buNone/>
            </a:pPr>
            <a:r>
              <a:rPr lang="en-US" sz="2400" dirty="0" smtClean="0"/>
              <a:t>User name :&lt;input type="text" name="</a:t>
            </a:r>
            <a:r>
              <a:rPr lang="en-US" sz="2400" dirty="0" err="1" smtClean="0"/>
              <a:t>userid</a:t>
            </a:r>
            <a:r>
              <a:rPr lang="en-US" sz="2400" dirty="0" smtClean="0"/>
              <a:t>" /&gt;&lt;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</a:t>
            </a:r>
          </a:p>
          <a:p>
            <a:pPr>
              <a:buNone/>
            </a:pPr>
            <a:r>
              <a:rPr lang="en-US" sz="2400" dirty="0" smtClean="0"/>
              <a:t>password :&lt;input type="password" name="</a:t>
            </a:r>
            <a:r>
              <a:rPr lang="en-US" sz="2400" dirty="0" err="1" smtClean="0"/>
              <a:t>pwd</a:t>
            </a:r>
            <a:r>
              <a:rPr lang="en-US" sz="2400" dirty="0" smtClean="0"/>
              <a:t>" /&gt;&lt;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</a:t>
            </a:r>
          </a:p>
          <a:p>
            <a:pPr>
              <a:buNone/>
            </a:pPr>
            <a:r>
              <a:rPr lang="en-US" sz="2400" dirty="0" smtClean="0"/>
              <a:t>&lt;input type="submit" /&gt;</a:t>
            </a:r>
          </a:p>
          <a:p>
            <a:pPr>
              <a:buNone/>
            </a:pPr>
            <a:r>
              <a:rPr lang="en-US" sz="2400" dirty="0" smtClean="0"/>
              <a:t>&lt;/form&gt;</a:t>
            </a:r>
          </a:p>
          <a:p>
            <a:pPr>
              <a:buNone/>
            </a:pPr>
            <a:r>
              <a:rPr lang="en-US" sz="2400" dirty="0" smtClean="0"/>
              <a:t> &lt;/body&gt;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458200" cy="6858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b="1" u="sng" dirty="0" smtClean="0"/>
              <a:t>reg.jsp</a:t>
            </a:r>
          </a:p>
          <a:p>
            <a:pPr>
              <a:buNone/>
            </a:pPr>
            <a:r>
              <a:rPr lang="en-US" sz="2400" dirty="0" smtClean="0"/>
              <a:t>&lt;%@ page import ="java.sql.*" %&gt;</a:t>
            </a:r>
          </a:p>
          <a:p>
            <a:pPr>
              <a:buNone/>
            </a:pPr>
            <a:r>
              <a:rPr lang="en-US" sz="2400" dirty="0" smtClean="0"/>
              <a:t>&lt;%@ page import ="javax.sql.*" %&gt;</a:t>
            </a:r>
          </a:p>
          <a:p>
            <a:pPr>
              <a:buNone/>
            </a:pPr>
            <a:r>
              <a:rPr lang="en-US" sz="2400" dirty="0" smtClean="0"/>
              <a:t>&lt;%</a:t>
            </a:r>
          </a:p>
          <a:p>
            <a:pPr>
              <a:buNone/>
            </a:pPr>
            <a:r>
              <a:rPr lang="en-US" sz="2400" dirty="0" smtClean="0"/>
              <a:t>String user=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</a:t>
            </a:r>
            <a:r>
              <a:rPr lang="en-US" sz="2400" dirty="0" err="1" smtClean="0"/>
              <a:t>userid</a:t>
            </a:r>
            <a:r>
              <a:rPr lang="en-US" sz="2400" dirty="0" smtClean="0"/>
              <a:t>"); </a:t>
            </a:r>
          </a:p>
          <a:p>
            <a:pPr>
              <a:buNone/>
            </a:pPr>
            <a:r>
              <a:rPr lang="en-US" sz="2400" dirty="0" smtClean="0"/>
              <a:t>String </a:t>
            </a:r>
            <a:r>
              <a:rPr lang="en-US" sz="2400" dirty="0" err="1" smtClean="0"/>
              <a:t>pwd</a:t>
            </a:r>
            <a:r>
              <a:rPr lang="en-US" sz="2400" dirty="0" smtClean="0"/>
              <a:t>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</a:t>
            </a:r>
            <a:r>
              <a:rPr lang="en-US" sz="2400" dirty="0" err="1" smtClean="0"/>
              <a:t>pwd</a:t>
            </a:r>
            <a:r>
              <a:rPr lang="en-US" sz="2400" dirty="0" smtClean="0"/>
              <a:t>"); </a:t>
            </a:r>
          </a:p>
          <a:p>
            <a:pPr>
              <a:buNone/>
            </a:pPr>
            <a:r>
              <a:rPr lang="en-US" sz="2400" dirty="0" smtClean="0"/>
              <a:t>String </a:t>
            </a:r>
            <a:r>
              <a:rPr lang="en-US" sz="2400" dirty="0" err="1" smtClean="0"/>
              <a:t>fname</a:t>
            </a:r>
            <a:r>
              <a:rPr lang="en-US" sz="2400" dirty="0" smtClean="0"/>
              <a:t>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</a:t>
            </a:r>
            <a:r>
              <a:rPr lang="en-US" sz="2400" dirty="0" err="1" smtClean="0"/>
              <a:t>fname</a:t>
            </a:r>
            <a:r>
              <a:rPr lang="en-US" sz="2400" dirty="0" smtClean="0"/>
              <a:t>"); </a:t>
            </a:r>
          </a:p>
          <a:p>
            <a:pPr>
              <a:buNone/>
            </a:pPr>
            <a:r>
              <a:rPr lang="en-US" sz="2400" dirty="0" smtClean="0"/>
              <a:t>String </a:t>
            </a:r>
            <a:r>
              <a:rPr lang="en-US" sz="2400" dirty="0" err="1" smtClean="0"/>
              <a:t>lname</a:t>
            </a:r>
            <a:r>
              <a:rPr lang="en-US" sz="2400" dirty="0" smtClean="0"/>
              <a:t>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</a:t>
            </a:r>
            <a:r>
              <a:rPr lang="en-US" sz="2400" dirty="0" err="1" smtClean="0"/>
              <a:t>lname</a:t>
            </a:r>
            <a:r>
              <a:rPr lang="en-US" sz="2400" dirty="0" smtClean="0"/>
              <a:t>"); </a:t>
            </a:r>
          </a:p>
          <a:p>
            <a:pPr>
              <a:buNone/>
            </a:pPr>
            <a:r>
              <a:rPr lang="en-US" sz="2400" dirty="0" smtClean="0"/>
              <a:t>String email=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("email"); </a:t>
            </a:r>
          </a:p>
          <a:p>
            <a:pPr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Class.forName</a:t>
            </a:r>
            <a:r>
              <a:rPr lang="en-US" sz="2400" b="1" dirty="0" smtClean="0">
                <a:solidFill>
                  <a:srgbClr val="FF0000"/>
                </a:solidFill>
              </a:rPr>
              <a:t>("</a:t>
            </a:r>
            <a:r>
              <a:rPr lang="en-US" sz="2400" b="1" dirty="0" err="1" smtClean="0">
                <a:solidFill>
                  <a:srgbClr val="FF0000"/>
                </a:solidFill>
              </a:rPr>
              <a:t>oracle.jdbc.driver.OracleDriver</a:t>
            </a:r>
            <a:r>
              <a:rPr lang="en-US" sz="2400" b="1" dirty="0" smtClean="0">
                <a:solidFill>
                  <a:srgbClr val="FF0000"/>
                </a:solidFill>
              </a:rPr>
              <a:t>");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Connection con = </a:t>
            </a:r>
            <a:r>
              <a:rPr lang="en-US" sz="2400" b="1" dirty="0" err="1" smtClean="0">
                <a:solidFill>
                  <a:srgbClr val="FF0000"/>
                </a:solidFill>
              </a:rPr>
              <a:t>DriverManager.getConnection</a:t>
            </a:r>
            <a:r>
              <a:rPr lang="en-US" sz="2400" b="1" dirty="0" smtClean="0">
                <a:solidFill>
                  <a:srgbClr val="FF0000"/>
                </a:solidFill>
              </a:rPr>
              <a:t> 		("</a:t>
            </a:r>
            <a:r>
              <a:rPr lang="en-US" sz="2400" b="1" dirty="0" err="1" smtClean="0">
                <a:solidFill>
                  <a:srgbClr val="FF0000"/>
                </a:solidFill>
              </a:rPr>
              <a:t>jdbc:oracle:thin</a:t>
            </a:r>
            <a:r>
              <a:rPr lang="en-US" sz="2400" b="1" dirty="0" smtClean="0">
                <a:solidFill>
                  <a:srgbClr val="FF0000"/>
                </a:solidFill>
              </a:rPr>
              <a:t>:@localhost:1521:xe","system","system");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</a:rPr>
              <a:t>Statement </a:t>
            </a:r>
            <a:r>
              <a:rPr lang="en-US" sz="2400" b="1" dirty="0" err="1" smtClean="0">
                <a:solidFill>
                  <a:srgbClr val="002060"/>
                </a:solidFill>
              </a:rPr>
              <a:t>st</a:t>
            </a:r>
            <a:r>
              <a:rPr lang="en-US" sz="2400" b="1" dirty="0" smtClean="0">
                <a:solidFill>
                  <a:srgbClr val="002060"/>
                </a:solidFill>
              </a:rPr>
              <a:t>= </a:t>
            </a:r>
            <a:r>
              <a:rPr lang="en-US" sz="2400" b="1" dirty="0" err="1" smtClean="0">
                <a:solidFill>
                  <a:srgbClr val="002060"/>
                </a:solidFill>
              </a:rPr>
              <a:t>con.createStatement</a:t>
            </a:r>
            <a:r>
              <a:rPr lang="en-US" sz="2400" b="1" dirty="0" smtClean="0">
                <a:solidFill>
                  <a:srgbClr val="002060"/>
                </a:solidFill>
              </a:rPr>
              <a:t>(); 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String query="insert into users values ('"+user+"','"+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pwd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+"','"+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fname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+"','"+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lname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+"','"+email+"')“;</a:t>
            </a:r>
          </a:p>
          <a:p>
            <a:pPr>
              <a:buNone/>
            </a:pP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st.executeUpdate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(query); </a:t>
            </a:r>
          </a:p>
          <a:p>
            <a:pPr>
              <a:buNone/>
            </a:pPr>
            <a:r>
              <a:rPr lang="en-US" sz="2400" b="1" dirty="0" err="1" smtClean="0">
                <a:solidFill>
                  <a:srgbClr val="7030A0"/>
                </a:solidFill>
              </a:rPr>
              <a:t>st.close</a:t>
            </a:r>
            <a:r>
              <a:rPr lang="en-US" sz="2400" b="1" dirty="0" smtClean="0">
                <a:solidFill>
                  <a:srgbClr val="7030A0"/>
                </a:solidFill>
              </a:rPr>
              <a:t>();</a:t>
            </a:r>
          </a:p>
          <a:p>
            <a:pPr>
              <a:buNone/>
            </a:pPr>
            <a:r>
              <a:rPr lang="en-US" sz="2400" b="1" dirty="0" err="1" smtClean="0">
                <a:solidFill>
                  <a:srgbClr val="7030A0"/>
                </a:solidFill>
              </a:rPr>
              <a:t>con.close</a:t>
            </a:r>
            <a:r>
              <a:rPr lang="en-US" sz="2400" b="1" dirty="0" smtClean="0">
                <a:solidFill>
                  <a:srgbClr val="7030A0"/>
                </a:solidFill>
              </a:rPr>
              <a:t>();</a:t>
            </a:r>
          </a:p>
          <a:p>
            <a:pPr>
              <a:buNone/>
            </a:pPr>
            <a:r>
              <a:rPr lang="en-US" sz="2400" dirty="0" err="1" smtClean="0"/>
              <a:t>out.println</a:t>
            </a:r>
            <a:r>
              <a:rPr lang="en-US" sz="2400" dirty="0" smtClean="0"/>
              <a:t>("registration </a:t>
            </a:r>
            <a:r>
              <a:rPr lang="en-US" sz="2400" dirty="0" err="1" smtClean="0"/>
              <a:t>successfull</a:t>
            </a:r>
            <a:r>
              <a:rPr lang="en-US" sz="2400" dirty="0" smtClean="0"/>
              <a:t>");</a:t>
            </a:r>
          </a:p>
          <a:p>
            <a:pPr>
              <a:buNone/>
            </a:pPr>
            <a:r>
              <a:rPr lang="en-US" sz="2400" dirty="0" smtClean="0"/>
              <a:t>%&gt;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>
              <a:buNone/>
            </a:pPr>
            <a:r>
              <a:rPr lang="en-US" sz="2800" b="1" u="sng" dirty="0" smtClean="0"/>
              <a:t>Output:</a:t>
            </a:r>
          </a:p>
          <a:p>
            <a:pPr>
              <a:buNone/>
            </a:pP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838200"/>
            <a:ext cx="4495800" cy="3511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2438400"/>
            <a:ext cx="5105400" cy="4161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5048682</TotalTime>
  <Words>300</Words>
  <Application>Microsoft Office PowerPoint</Application>
  <PresentationFormat>On-screen Show (4:3)</PresentationFormat>
  <Paragraphs>75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Connecting to Database in JSP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Programming using JDBC</dc:title>
  <dc:creator>NNRG</dc:creator>
  <cp:lastModifiedBy>Madhu</cp:lastModifiedBy>
  <cp:revision>66</cp:revision>
  <dcterms:created xsi:type="dcterms:W3CDTF">2019-03-26T04:40:16Z</dcterms:created>
  <dcterms:modified xsi:type="dcterms:W3CDTF">2020-05-24T10:06:00Z</dcterms:modified>
</cp:coreProperties>
</file>