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DD93-B985-49BA-AA87-E5D25820413C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51A3-D4CD-4924-86B7-D5BFF01C1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DD93-B985-49BA-AA87-E5D25820413C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51A3-D4CD-4924-86B7-D5BFF01C1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DD93-B985-49BA-AA87-E5D25820413C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51A3-D4CD-4924-86B7-D5BFF01C1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DD93-B985-49BA-AA87-E5D25820413C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51A3-D4CD-4924-86B7-D5BFF01C1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DD93-B985-49BA-AA87-E5D25820413C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51A3-D4CD-4924-86B7-D5BFF01C1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DD93-B985-49BA-AA87-E5D25820413C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51A3-D4CD-4924-86B7-D5BFF01C1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DD93-B985-49BA-AA87-E5D25820413C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51A3-D4CD-4924-86B7-D5BFF01C1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DD93-B985-49BA-AA87-E5D25820413C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51A3-D4CD-4924-86B7-D5BFF01C1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DD93-B985-49BA-AA87-E5D25820413C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51A3-D4CD-4924-86B7-D5BFF01C1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DD93-B985-49BA-AA87-E5D25820413C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51A3-D4CD-4924-86B7-D5BFF01C1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DD93-B985-49BA-AA87-E5D25820413C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51A3-D4CD-4924-86B7-D5BFF01C1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0DD93-B985-49BA-AA87-E5D25820413C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851A3-D4CD-4924-86B7-D5BFF01C1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Double linked list</a:t>
            </a:r>
            <a:endParaRPr 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DLL</a:t>
            </a:r>
            <a:endParaRPr lang="en-US" dirty="0"/>
          </a:p>
        </p:txBody>
      </p:sp>
      <p:pic>
        <p:nvPicPr>
          <p:cNvPr id="4" name="Content Placeholder 3" descr="DLL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3019353"/>
            <a:ext cx="8229600" cy="1687657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node at start</a:t>
            </a:r>
            <a:endParaRPr lang="en-US" dirty="0"/>
          </a:p>
        </p:txBody>
      </p:sp>
      <p:pic>
        <p:nvPicPr>
          <p:cNvPr id="4" name="Content Placeholder 3" descr="DLL_add_front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586692"/>
            <a:ext cx="8229600" cy="2552978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node at end</a:t>
            </a:r>
            <a:endParaRPr lang="en-US" dirty="0"/>
          </a:p>
        </p:txBody>
      </p:sp>
      <p:pic>
        <p:nvPicPr>
          <p:cNvPr id="4" name="Content Placeholder 3" descr="DLL_add_end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811013"/>
            <a:ext cx="8229600" cy="2104337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node at middle</a:t>
            </a:r>
            <a:endParaRPr lang="en-US" dirty="0"/>
          </a:p>
        </p:txBody>
      </p:sp>
      <p:pic>
        <p:nvPicPr>
          <p:cNvPr id="4" name="Content Placeholder 3" descr="DLL_add_middle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628339"/>
            <a:ext cx="8229600" cy="2469684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Deleting node at front</a:t>
            </a:r>
            <a:endParaRPr lang="en-US" dirty="0"/>
          </a:p>
        </p:txBody>
      </p:sp>
      <p:pic>
        <p:nvPicPr>
          <p:cNvPr id="6" name="Content Placeholder 5" descr="dll delete fron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356581"/>
            <a:ext cx="8229600" cy="30132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Deleting node at end</a:t>
            </a:r>
            <a:endParaRPr lang="en-US" dirty="0"/>
          </a:p>
        </p:txBody>
      </p:sp>
      <p:pic>
        <p:nvPicPr>
          <p:cNvPr id="4" name="Content Placeholder 3" descr="dll delete las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485799"/>
            <a:ext cx="8229600" cy="275476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Deleting node at middle</a:t>
            </a:r>
            <a:endParaRPr lang="en-US" dirty="0"/>
          </a:p>
        </p:txBody>
      </p:sp>
      <p:pic>
        <p:nvPicPr>
          <p:cNvPr id="4" name="Content Placeholder 3" descr="Delete_lincked_list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3037" y="3063081"/>
            <a:ext cx="6257925" cy="16002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Delete_lincked_list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5525" y="3091656"/>
            <a:ext cx="4552950" cy="154305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28</Words>
  <Application>Microsoft Office PowerPoint</Application>
  <PresentationFormat>On-screen Show (4:3)</PresentationFormat>
  <Paragraphs>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Double linked list</vt:lpstr>
      <vt:lpstr>DLL</vt:lpstr>
      <vt:lpstr>Inserting node at start</vt:lpstr>
      <vt:lpstr>Inserting node at end</vt:lpstr>
      <vt:lpstr>Inserting node at middle</vt:lpstr>
      <vt:lpstr>Deleting node at front</vt:lpstr>
      <vt:lpstr>Deleting node at end</vt:lpstr>
      <vt:lpstr>Deleting node at middle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Double linked list</dc:title>
  <dc:creator>Student</dc:creator>
  <cp:lastModifiedBy>Staff</cp:lastModifiedBy>
  <cp:revision>5</cp:revision>
  <dcterms:created xsi:type="dcterms:W3CDTF">2019-07-11T09:57:32Z</dcterms:created>
  <dcterms:modified xsi:type="dcterms:W3CDTF">2022-01-28T06:01:23Z</dcterms:modified>
</cp:coreProperties>
</file>