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6A052-58B7-49CA-A51E-9672833B34B9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9BEE-6AD3-412F-B4F7-C042A8EDD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6A052-58B7-49CA-A51E-9672833B34B9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9BEE-6AD3-412F-B4F7-C042A8EDD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6A052-58B7-49CA-A51E-9672833B34B9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9BEE-6AD3-412F-B4F7-C042A8EDD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6A052-58B7-49CA-A51E-9672833B34B9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9BEE-6AD3-412F-B4F7-C042A8EDD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6A052-58B7-49CA-A51E-9672833B34B9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9BEE-6AD3-412F-B4F7-C042A8EDD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6A052-58B7-49CA-A51E-9672833B34B9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9BEE-6AD3-412F-B4F7-C042A8EDD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6A052-58B7-49CA-A51E-9672833B34B9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9BEE-6AD3-412F-B4F7-C042A8EDD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6A052-58B7-49CA-A51E-9672833B34B9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9BEE-6AD3-412F-B4F7-C042A8EDD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6A052-58B7-49CA-A51E-9672833B34B9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9BEE-6AD3-412F-B4F7-C042A8EDD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6A052-58B7-49CA-A51E-9672833B34B9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9BEE-6AD3-412F-B4F7-C042A8EDD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6A052-58B7-49CA-A51E-9672833B34B9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D9BEE-6AD3-412F-B4F7-C042A8EDD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6A052-58B7-49CA-A51E-9672833B34B9}" type="datetimeFigureOut">
              <a:rPr lang="en-US" smtClean="0"/>
              <a:pPr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D9BEE-6AD3-412F-B4F7-C042A8EDD52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File Handling in PHP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 lnSpcReduction="10000"/>
          </a:bodyPr>
          <a:lstStyle/>
          <a:p>
            <a:pPr algn="just"/>
            <a:endParaRPr lang="en-US" dirty="0" smtClean="0"/>
          </a:p>
          <a:p>
            <a:pPr algn="just"/>
            <a:r>
              <a:rPr lang="en-US" dirty="0" smtClean="0"/>
              <a:t>In PHP </a:t>
            </a:r>
            <a:r>
              <a:rPr lang="en-US" dirty="0"/>
              <a:t>File System allows us to create file, read file line by line, read file character by character, write file, append file, delete file and close file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PHP supports following functions to handle(</a:t>
            </a:r>
            <a:r>
              <a:rPr lang="en-US" dirty="0" smtClean="0">
                <a:solidFill>
                  <a:srgbClr val="0070C0"/>
                </a:solidFill>
              </a:rPr>
              <a:t>Create, Read, Write, Delete and Close</a:t>
            </a:r>
            <a:r>
              <a:rPr lang="en-US" dirty="0" smtClean="0"/>
              <a:t>) files.</a:t>
            </a:r>
          </a:p>
          <a:p>
            <a:pPr lvl="1" algn="just"/>
            <a:r>
              <a:rPr lang="en-US" dirty="0">
                <a:solidFill>
                  <a:srgbClr val="C00000"/>
                </a:solidFill>
              </a:rPr>
              <a:t>fopen()</a:t>
            </a:r>
          </a:p>
          <a:p>
            <a:pPr lvl="1" algn="just"/>
            <a:r>
              <a:rPr lang="en-US" dirty="0">
                <a:solidFill>
                  <a:srgbClr val="C00000"/>
                </a:solidFill>
              </a:rPr>
              <a:t>f</a:t>
            </a:r>
            <a:r>
              <a:rPr lang="en-US" dirty="0" smtClean="0">
                <a:solidFill>
                  <a:srgbClr val="C00000"/>
                </a:solidFill>
              </a:rPr>
              <a:t>read()</a:t>
            </a:r>
          </a:p>
          <a:p>
            <a:pPr lvl="1" algn="just"/>
            <a:r>
              <a:rPr lang="en-US" dirty="0" smtClean="0">
                <a:solidFill>
                  <a:srgbClr val="C00000"/>
                </a:solidFill>
              </a:rPr>
              <a:t>fwrite()</a:t>
            </a:r>
          </a:p>
          <a:p>
            <a:pPr lvl="1" algn="just"/>
            <a:r>
              <a:rPr lang="en-US" dirty="0">
                <a:solidFill>
                  <a:srgbClr val="C00000"/>
                </a:solidFill>
              </a:rPr>
              <a:t>f</a:t>
            </a:r>
            <a:r>
              <a:rPr lang="en-US" dirty="0" smtClean="0">
                <a:solidFill>
                  <a:srgbClr val="C00000"/>
                </a:solidFill>
              </a:rPr>
              <a:t>close()</a:t>
            </a:r>
          </a:p>
          <a:p>
            <a:pPr lvl="1" algn="just"/>
            <a:r>
              <a:rPr lang="en-US" dirty="0">
                <a:solidFill>
                  <a:srgbClr val="C00000"/>
                </a:solidFill>
              </a:rPr>
              <a:t>u</a:t>
            </a:r>
            <a:r>
              <a:rPr lang="en-US" dirty="0" smtClean="0">
                <a:solidFill>
                  <a:srgbClr val="C00000"/>
                </a:solidFill>
              </a:rPr>
              <a:t>nlink()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3200" b="1" u="sng" dirty="0"/>
              <a:t>fopen() function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/>
              <a:t>fopen() function is used to open file or </a:t>
            </a:r>
            <a:r>
              <a:rPr lang="en-US" sz="2800" dirty="0" smtClean="0"/>
              <a:t>URL.</a:t>
            </a:r>
          </a:p>
          <a:p>
            <a:pPr algn="just"/>
            <a:r>
              <a:rPr lang="en-US" sz="2800" dirty="0" smtClean="0"/>
              <a:t>The </a:t>
            </a:r>
            <a:r>
              <a:rPr lang="en-US" sz="2800" dirty="0"/>
              <a:t>fopen() function accepts two arguments: </a:t>
            </a:r>
            <a:r>
              <a:rPr lang="en-US" sz="2800" dirty="0">
                <a:solidFill>
                  <a:srgbClr val="C00000"/>
                </a:solidFill>
              </a:rPr>
              <a:t>$filename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C00000"/>
                </a:solidFill>
              </a:rPr>
              <a:t>$mode</a:t>
            </a:r>
            <a:r>
              <a:rPr lang="en-US" sz="2800" dirty="0"/>
              <a:t>. </a:t>
            </a:r>
            <a:endParaRPr lang="en-US" sz="2800" dirty="0" smtClean="0"/>
          </a:p>
          <a:p>
            <a:pPr algn="just"/>
            <a:r>
              <a:rPr lang="en-US" sz="2800" dirty="0" smtClean="0"/>
              <a:t>The </a:t>
            </a:r>
            <a:r>
              <a:rPr lang="en-US" sz="2800" dirty="0">
                <a:solidFill>
                  <a:srgbClr val="C00000"/>
                </a:solidFill>
              </a:rPr>
              <a:t>$filename </a:t>
            </a:r>
            <a:r>
              <a:rPr lang="en-US" sz="2800" dirty="0"/>
              <a:t>represents the file to be </a:t>
            </a:r>
            <a:r>
              <a:rPr lang="en-US" sz="2800" dirty="0" err="1"/>
              <a:t>opended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C00000"/>
                </a:solidFill>
              </a:rPr>
              <a:t>$mode </a:t>
            </a:r>
            <a:r>
              <a:rPr lang="en-US" sz="2800" dirty="0"/>
              <a:t>represents the file mode for example read-only, read-write, write-only etc</a:t>
            </a:r>
            <a:r>
              <a:rPr lang="en-US" dirty="0" smtClean="0"/>
              <a:t>.</a:t>
            </a:r>
          </a:p>
          <a:p>
            <a:pPr lvl="1" algn="just"/>
            <a:r>
              <a:rPr lang="en-US" u="sng" dirty="0" smtClean="0"/>
              <a:t>Syntax:</a:t>
            </a:r>
          </a:p>
          <a:p>
            <a:pPr lvl="1" algn="just">
              <a:buNone/>
            </a:pPr>
            <a:r>
              <a:rPr lang="en-US" dirty="0" smtClean="0">
                <a:solidFill>
                  <a:srgbClr val="0070C0"/>
                </a:solidFill>
              </a:rPr>
              <a:t>	fopen</a:t>
            </a:r>
            <a:r>
              <a:rPr lang="en-US" dirty="0">
                <a:solidFill>
                  <a:srgbClr val="0070C0"/>
                </a:solidFill>
              </a:rPr>
              <a:t> ( </a:t>
            </a:r>
            <a:r>
              <a:rPr lang="en-US" dirty="0" smtClean="0">
                <a:solidFill>
                  <a:srgbClr val="0070C0"/>
                </a:solidFill>
              </a:rPr>
              <a:t>string</a:t>
            </a:r>
            <a:r>
              <a:rPr lang="en-US" dirty="0">
                <a:solidFill>
                  <a:srgbClr val="0070C0"/>
                </a:solidFill>
              </a:rPr>
              <a:t> $filename , string $</a:t>
            </a:r>
            <a:r>
              <a:rPr lang="en-US" dirty="0" smtClean="0">
                <a:solidFill>
                  <a:srgbClr val="0070C0"/>
                </a:solidFill>
              </a:rPr>
              <a:t>mode)</a:t>
            </a:r>
          </a:p>
          <a:p>
            <a:pPr algn="just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Supported modes are:</a:t>
            </a:r>
          </a:p>
          <a:p>
            <a:pPr lvl="1"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r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-   Read Only	</a:t>
            </a:r>
            <a:r>
              <a:rPr lang="en-US" dirty="0" smtClean="0">
                <a:solidFill>
                  <a:srgbClr val="FF0000"/>
                </a:solidFill>
              </a:rPr>
              <a:t>r+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-  Read &amp; Write</a:t>
            </a:r>
          </a:p>
          <a:p>
            <a:pPr lvl="1"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w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-   Write Only         </a:t>
            </a:r>
            <a:r>
              <a:rPr lang="en-US" dirty="0" smtClean="0">
                <a:solidFill>
                  <a:srgbClr val="FF0000"/>
                </a:solidFill>
              </a:rPr>
              <a:t>w+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- Read &amp; Write</a:t>
            </a:r>
          </a:p>
          <a:p>
            <a:pPr lvl="1"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-   Write Only(Append).</a:t>
            </a:r>
          </a:p>
          <a:p>
            <a:pPr lvl="1" algn="just"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u="sng" dirty="0" smtClean="0"/>
              <a:t>Example:</a:t>
            </a:r>
            <a:endParaRPr lang="en-US" u="sng" dirty="0"/>
          </a:p>
          <a:p>
            <a:pPr>
              <a:buNone/>
            </a:pPr>
            <a:r>
              <a:rPr lang="en-US" sz="2800" dirty="0" smtClean="0"/>
              <a:t>&lt;?php    </a:t>
            </a:r>
          </a:p>
          <a:p>
            <a:pPr>
              <a:buNone/>
            </a:pPr>
            <a:r>
              <a:rPr lang="en-US" sz="2800" dirty="0" smtClean="0"/>
              <a:t>$filename = "D:\\</a:t>
            </a:r>
            <a:r>
              <a:rPr lang="en-US" sz="2800" dirty="0" err="1" smtClean="0"/>
              <a:t>madhu</a:t>
            </a:r>
            <a:r>
              <a:rPr lang="en-US" sz="2800" dirty="0" smtClean="0"/>
              <a:t>\\file.txt";    </a:t>
            </a:r>
          </a:p>
          <a:p>
            <a:pPr>
              <a:buNone/>
            </a:pPr>
            <a:r>
              <a:rPr lang="en-US" sz="2800" dirty="0" smtClean="0"/>
              <a:t>$fp = </a:t>
            </a:r>
            <a:r>
              <a:rPr lang="en-US" sz="2800" dirty="0" smtClean="0">
                <a:solidFill>
                  <a:srgbClr val="FF0000"/>
                </a:solidFill>
              </a:rPr>
              <a:t>fopen($filename, "r");</a:t>
            </a:r>
            <a:r>
              <a:rPr lang="en-US" sz="2800" dirty="0" smtClean="0"/>
              <a:t>//open file in read mode</a:t>
            </a:r>
          </a:p>
          <a:p>
            <a:pPr>
              <a:buNone/>
            </a:pPr>
            <a:r>
              <a:rPr lang="en-US" sz="2800" dirty="0" smtClean="0"/>
              <a:t>?&gt;</a:t>
            </a:r>
          </a:p>
          <a:p>
            <a:pPr>
              <a:buNone/>
            </a:pPr>
            <a:r>
              <a:rPr lang="en-US" sz="2800" dirty="0" smtClean="0"/>
              <a:t>--------------------------------------------------------------------</a:t>
            </a:r>
          </a:p>
          <a:p>
            <a:pPr marL="514350" indent="-514350">
              <a:buAutoNum type="arabicPeriod" startAt="2"/>
            </a:pPr>
            <a:r>
              <a:rPr lang="en-US" b="1" u="sng" dirty="0" smtClean="0"/>
              <a:t>fread() function</a:t>
            </a:r>
          </a:p>
          <a:p>
            <a:pPr marL="514350" indent="-514350" algn="just"/>
            <a:r>
              <a:rPr lang="en-US" sz="2800" dirty="0"/>
              <a:t>fread() function is used to read data of the file. It requires two arguments: </a:t>
            </a:r>
            <a:r>
              <a:rPr lang="en-US" sz="2800" dirty="0">
                <a:solidFill>
                  <a:srgbClr val="FF0000"/>
                </a:solidFill>
              </a:rPr>
              <a:t>file resource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FF0000"/>
                </a:solidFill>
              </a:rPr>
              <a:t>file size</a:t>
            </a:r>
            <a:r>
              <a:rPr lang="en-US" sz="2800" dirty="0" smtClean="0"/>
              <a:t>.</a:t>
            </a:r>
          </a:p>
          <a:p>
            <a:pPr marL="514350" indent="-514350" algn="just">
              <a:buNone/>
            </a:pPr>
            <a:r>
              <a:rPr lang="en-US" sz="2800" dirty="0" smtClean="0"/>
              <a:t>	-Syntax:</a:t>
            </a:r>
          </a:p>
          <a:p>
            <a:pPr marL="514350" indent="-514350" algn="just">
              <a:buNone/>
            </a:pPr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0070C0"/>
                </a:solidFill>
              </a:rPr>
              <a:t>fread</a:t>
            </a:r>
            <a:r>
              <a:rPr lang="en-US" sz="2800" dirty="0">
                <a:solidFill>
                  <a:srgbClr val="0070C0"/>
                </a:solidFill>
              </a:rPr>
              <a:t> (resource </a:t>
            </a:r>
            <a:r>
              <a:rPr lang="en-US" sz="2800" dirty="0" smtClean="0">
                <a:solidFill>
                  <a:srgbClr val="0070C0"/>
                </a:solidFill>
              </a:rPr>
              <a:t>$fp,</a:t>
            </a:r>
            <a:r>
              <a:rPr lang="en-US" sz="2800" dirty="0">
                <a:solidFill>
                  <a:srgbClr val="0070C0"/>
                </a:solidFill>
              </a:rPr>
              <a:t> int $length </a:t>
            </a:r>
            <a:r>
              <a:rPr lang="en-US" sz="2800" dirty="0" smtClean="0">
                <a:solidFill>
                  <a:srgbClr val="0070C0"/>
                </a:solidFill>
              </a:rPr>
              <a:t>)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b="1" dirty="0" smtClean="0">
                <a:solidFill>
                  <a:srgbClr val="C00000"/>
                </a:solidFill>
              </a:rPr>
              <a:t>$fp</a:t>
            </a:r>
            <a:r>
              <a:rPr lang="en-US" sz="2800" dirty="0"/>
              <a:t> represents file pointer that is created by fopen() </a:t>
            </a:r>
            <a:r>
              <a:rPr lang="en-US" sz="2800" dirty="0" smtClean="0"/>
              <a:t>	function</a:t>
            </a:r>
            <a:r>
              <a:rPr lang="en-US" sz="2800" dirty="0"/>
              <a:t>.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b="1" dirty="0" smtClean="0">
                <a:solidFill>
                  <a:srgbClr val="C00000"/>
                </a:solidFill>
              </a:rPr>
              <a:t>$</a:t>
            </a:r>
            <a:r>
              <a:rPr lang="en-US" sz="2800" b="1" dirty="0">
                <a:solidFill>
                  <a:srgbClr val="C00000"/>
                </a:solidFill>
              </a:rPr>
              <a:t>length</a:t>
            </a:r>
            <a:r>
              <a:rPr lang="en-US" sz="2800" dirty="0"/>
              <a:t> represents length of </a:t>
            </a:r>
            <a:r>
              <a:rPr lang="en-US" sz="2800" dirty="0" smtClean="0"/>
              <a:t> file (bytes)to </a:t>
            </a:r>
            <a:r>
              <a:rPr lang="en-US" sz="2800" dirty="0"/>
              <a:t>be read.</a:t>
            </a:r>
          </a:p>
          <a:p>
            <a:pPr marL="514350" indent="-514350" algn="just">
              <a:buNone/>
            </a:pPr>
            <a:endParaRPr lang="en-US" sz="2800" dirty="0"/>
          </a:p>
          <a:p>
            <a:pPr marL="514350" indent="-514350" algn="just">
              <a:buNone/>
            </a:pPr>
            <a:endParaRPr lang="en-US" sz="2800" dirty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Example:</a:t>
            </a:r>
          </a:p>
          <a:p>
            <a:pPr>
              <a:buNone/>
            </a:pPr>
            <a:r>
              <a:rPr lang="en-US" sz="2800" dirty="0" smtClean="0"/>
              <a:t>&lt;?php    </a:t>
            </a:r>
          </a:p>
          <a:p>
            <a:pPr>
              <a:buNone/>
            </a:pPr>
            <a:r>
              <a:rPr lang="en-US" sz="2800" dirty="0" smtClean="0"/>
              <a:t>$filename = "D:\\</a:t>
            </a:r>
            <a:r>
              <a:rPr lang="en-US" sz="2800" dirty="0" err="1" smtClean="0"/>
              <a:t>madhu</a:t>
            </a:r>
            <a:r>
              <a:rPr lang="en-US" sz="2800" dirty="0" smtClean="0"/>
              <a:t>\\file.txt";    </a:t>
            </a:r>
          </a:p>
          <a:p>
            <a:pPr>
              <a:buNone/>
            </a:pPr>
            <a:r>
              <a:rPr lang="en-US" sz="2800" dirty="0" smtClean="0"/>
              <a:t>$fp = </a:t>
            </a:r>
            <a:r>
              <a:rPr lang="en-US" sz="2800" dirty="0" smtClean="0">
                <a:solidFill>
                  <a:srgbClr val="C00000"/>
                </a:solidFill>
              </a:rPr>
              <a:t>fopen($filename, "r")</a:t>
            </a:r>
            <a:r>
              <a:rPr lang="en-US" sz="2800" dirty="0" smtClean="0"/>
              <a:t>;//open file in read mode    </a:t>
            </a:r>
          </a:p>
          <a:p>
            <a:pPr>
              <a:buNone/>
            </a:pPr>
            <a:r>
              <a:rPr lang="en-US" sz="2800" dirty="0" smtClean="0"/>
              <a:t>$content = </a:t>
            </a:r>
            <a:r>
              <a:rPr lang="en-US" sz="2800" dirty="0" smtClean="0">
                <a:solidFill>
                  <a:srgbClr val="FF0000"/>
                </a:solidFill>
              </a:rPr>
              <a:t>fread($fp, </a:t>
            </a:r>
            <a:r>
              <a:rPr lang="en-US" sz="2800" dirty="0" err="1" smtClean="0">
                <a:solidFill>
                  <a:srgbClr val="FF0000"/>
                </a:solidFill>
              </a:rPr>
              <a:t>filesize</a:t>
            </a:r>
            <a:r>
              <a:rPr lang="en-US" sz="2800" dirty="0" smtClean="0">
                <a:solidFill>
                  <a:srgbClr val="FF0000"/>
                </a:solidFill>
              </a:rPr>
              <a:t>($filename))</a:t>
            </a:r>
            <a:r>
              <a:rPr lang="en-US" sz="2800" dirty="0" smtClean="0"/>
              <a:t>;//read file    </a:t>
            </a:r>
          </a:p>
          <a:p>
            <a:pPr>
              <a:buNone/>
            </a:pPr>
            <a:r>
              <a:rPr lang="en-US" sz="2800" dirty="0" smtClean="0"/>
              <a:t>echo "$content";//printing data of file  </a:t>
            </a:r>
          </a:p>
          <a:p>
            <a:pPr>
              <a:buNone/>
            </a:pPr>
            <a:r>
              <a:rPr lang="en-US" sz="2800" dirty="0" smtClean="0"/>
              <a:t>fclose($fp);//close file    </a:t>
            </a:r>
          </a:p>
          <a:p>
            <a:pPr>
              <a:buNone/>
            </a:pPr>
            <a:r>
              <a:rPr lang="en-US" sz="2800" dirty="0" smtClean="0"/>
              <a:t>?&gt;</a:t>
            </a:r>
          </a:p>
          <a:p>
            <a:pPr>
              <a:buNone/>
            </a:pPr>
            <a:r>
              <a:rPr lang="en-US" sz="2800" b="1" u="sng" dirty="0" smtClean="0"/>
              <a:t>Note: </a:t>
            </a:r>
            <a:r>
              <a:rPr lang="en-US" sz="2800" dirty="0" smtClean="0"/>
              <a:t>To read content of file, we need to open file with </a:t>
            </a:r>
            <a:r>
              <a:rPr lang="en-US" sz="2800" b="1" dirty="0" smtClean="0"/>
              <a:t>r , r+, w+ </a:t>
            </a:r>
            <a:r>
              <a:rPr lang="en-US" sz="2800" dirty="0" smtClean="0"/>
              <a:t>mode.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 startAt="3"/>
            </a:pPr>
            <a:r>
              <a:rPr lang="en-US" b="1" u="sng" dirty="0" smtClean="0"/>
              <a:t>fwrite() function:</a:t>
            </a:r>
          </a:p>
          <a:p>
            <a:pPr marL="514350" indent="-514350"/>
            <a:r>
              <a:rPr lang="en-US" dirty="0" smtClean="0"/>
              <a:t> fwrite() function is used to write content (string) into file.</a:t>
            </a:r>
          </a:p>
          <a:p>
            <a:pPr marL="514350" indent="-514350"/>
            <a:r>
              <a:rPr lang="en-US" dirty="0" smtClean="0"/>
              <a:t>fwrite() function will erase the previous data of the file and writes the new data.</a:t>
            </a:r>
          </a:p>
          <a:p>
            <a:pPr marL="514350" indent="-514350"/>
            <a:r>
              <a:rPr lang="en-US" dirty="0" smtClean="0"/>
              <a:t>It requires two arguments: </a:t>
            </a:r>
            <a:r>
              <a:rPr lang="en-US" dirty="0" smtClean="0">
                <a:solidFill>
                  <a:srgbClr val="FF0000"/>
                </a:solidFill>
              </a:rPr>
              <a:t>file resource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data(string)</a:t>
            </a:r>
            <a:r>
              <a:rPr lang="en-US" dirty="0" smtClean="0"/>
              <a:t>.</a:t>
            </a:r>
          </a:p>
          <a:p>
            <a:pPr marL="914400" lvl="1" indent="-514350"/>
            <a:r>
              <a:rPr lang="en-US" dirty="0" smtClean="0">
                <a:solidFill>
                  <a:srgbClr val="0070C0"/>
                </a:solidFill>
              </a:rPr>
              <a:t>fwrite(resource $fp, string $data)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</a:rPr>
              <a:t>$fp</a:t>
            </a:r>
            <a:r>
              <a:rPr lang="en-US" dirty="0" smtClean="0"/>
              <a:t> represents file pointer that is created by fopen() 	function.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</a:rPr>
              <a:t>$data</a:t>
            </a:r>
            <a:r>
              <a:rPr lang="en-US" dirty="0" smtClean="0"/>
              <a:t> represents text to be write.</a:t>
            </a:r>
          </a:p>
          <a:p>
            <a:r>
              <a:rPr lang="en-US" dirty="0" smtClean="0"/>
              <a:t>To write data into file, you need to use </a:t>
            </a:r>
            <a:r>
              <a:rPr lang="en-US" b="1" dirty="0" smtClean="0"/>
              <a:t>w,r+,w+  </a:t>
            </a:r>
            <a:r>
              <a:rPr lang="en-US" dirty="0" smtClean="0"/>
              <a:t>mode</a:t>
            </a:r>
          </a:p>
          <a:p>
            <a:pPr marL="514350" indent="-514350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marL="514350" indent="-514350"/>
            <a:endParaRPr lang="en-US" dirty="0" smtClean="0"/>
          </a:p>
          <a:p>
            <a:pPr marL="514350" indent="-51435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324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u="sng" dirty="0" smtClean="0"/>
              <a:t>Example:</a:t>
            </a:r>
          </a:p>
          <a:p>
            <a:pPr>
              <a:buNone/>
            </a:pPr>
            <a:r>
              <a:rPr lang="en-US" sz="2800" dirty="0" smtClean="0"/>
              <a:t>&lt;?php    </a:t>
            </a:r>
          </a:p>
          <a:p>
            <a:pPr>
              <a:buNone/>
            </a:pPr>
            <a:r>
              <a:rPr lang="en-US" sz="2800" dirty="0" smtClean="0"/>
              <a:t>$filename = "D:\\</a:t>
            </a:r>
            <a:r>
              <a:rPr lang="en-US" sz="2800" dirty="0" err="1" smtClean="0"/>
              <a:t>madhu</a:t>
            </a:r>
            <a:r>
              <a:rPr lang="en-US" sz="2800" dirty="0" smtClean="0"/>
              <a:t>\\file.txt";    </a:t>
            </a:r>
          </a:p>
          <a:p>
            <a:pPr>
              <a:buNone/>
            </a:pPr>
            <a:r>
              <a:rPr lang="en-US" sz="2800" dirty="0" smtClean="0"/>
              <a:t>$fp = fopen($filename, "w");//open file in write mode    </a:t>
            </a:r>
          </a:p>
          <a:p>
            <a:pPr>
              <a:buNone/>
            </a:pPr>
            <a:r>
              <a:rPr lang="en-US" sz="2800" dirty="0" smtClean="0"/>
              <a:t>fwrite($</a:t>
            </a:r>
            <a:r>
              <a:rPr lang="en-US" sz="2800" dirty="0" err="1" smtClean="0"/>
              <a:t>fp,'PHP</a:t>
            </a:r>
            <a:r>
              <a:rPr lang="en-US" sz="2800" dirty="0" smtClean="0"/>
              <a:t> is a Scripting');</a:t>
            </a:r>
          </a:p>
          <a:p>
            <a:pPr>
              <a:buNone/>
            </a:pPr>
            <a:r>
              <a:rPr lang="en-US" sz="2800" dirty="0" smtClean="0"/>
              <a:t>fclose($fp);//close file    </a:t>
            </a:r>
          </a:p>
          <a:p>
            <a:pPr>
              <a:buNone/>
            </a:pPr>
            <a:r>
              <a:rPr lang="en-US" sz="2800" dirty="0" smtClean="0"/>
              <a:t>?&gt;</a:t>
            </a:r>
          </a:p>
          <a:p>
            <a:pPr>
              <a:buNone/>
            </a:pPr>
            <a:r>
              <a:rPr lang="en-US" sz="2800" b="1" dirty="0" smtClean="0"/>
              <a:t>o/p: PHP is a Scripting</a:t>
            </a:r>
          </a:p>
          <a:p>
            <a:pPr>
              <a:buNone/>
            </a:pPr>
            <a:r>
              <a:rPr lang="en-US" sz="2800" u="sng" dirty="0" smtClean="0"/>
              <a:t>Example:</a:t>
            </a:r>
          </a:p>
          <a:p>
            <a:pPr>
              <a:buNone/>
            </a:pPr>
            <a:r>
              <a:rPr lang="en-US" sz="2800" dirty="0" smtClean="0"/>
              <a:t>&lt;?php    </a:t>
            </a:r>
          </a:p>
          <a:p>
            <a:pPr>
              <a:buNone/>
            </a:pPr>
            <a:r>
              <a:rPr lang="en-US" sz="2800" dirty="0" smtClean="0"/>
              <a:t>$filename = "D:\\</a:t>
            </a:r>
            <a:r>
              <a:rPr lang="en-US" sz="2800" dirty="0" err="1" smtClean="0"/>
              <a:t>madhu</a:t>
            </a:r>
            <a:r>
              <a:rPr lang="en-US" sz="2800" dirty="0" smtClean="0"/>
              <a:t>\\file.txt";    </a:t>
            </a:r>
          </a:p>
          <a:p>
            <a:pPr>
              <a:buNone/>
            </a:pPr>
            <a:r>
              <a:rPr lang="en-US" sz="2800" dirty="0" smtClean="0"/>
              <a:t>$fp = fopen($filename, “a");//open file in write mode    </a:t>
            </a:r>
          </a:p>
          <a:p>
            <a:pPr>
              <a:buNone/>
            </a:pPr>
            <a:r>
              <a:rPr lang="en-US" sz="2800" dirty="0" smtClean="0"/>
              <a:t>fwrite($</a:t>
            </a:r>
            <a:r>
              <a:rPr lang="en-US" sz="2800" dirty="0" err="1" smtClean="0"/>
              <a:t>fp,’language</a:t>
            </a:r>
            <a:r>
              <a:rPr lang="en-US" sz="2800" dirty="0" smtClean="0"/>
              <a:t> at server side’);</a:t>
            </a:r>
          </a:p>
          <a:p>
            <a:pPr>
              <a:buNone/>
            </a:pPr>
            <a:r>
              <a:rPr lang="en-US" sz="2800" dirty="0" smtClean="0"/>
              <a:t>fclose($fp);//close file    </a:t>
            </a:r>
          </a:p>
          <a:p>
            <a:pPr>
              <a:buNone/>
            </a:pPr>
            <a:r>
              <a:rPr lang="en-US" sz="2800" dirty="0" smtClean="0"/>
              <a:t>?&gt;</a:t>
            </a:r>
          </a:p>
          <a:p>
            <a:pPr>
              <a:buNone/>
            </a:pPr>
            <a:r>
              <a:rPr lang="en-US" sz="2800" b="1" dirty="0" smtClean="0"/>
              <a:t>o/p: PHP is a Scripting language at server side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4.fclose() function:</a:t>
            </a:r>
          </a:p>
          <a:p>
            <a:r>
              <a:rPr lang="en-US" dirty="0" smtClean="0"/>
              <a:t>fclose() function is used to close an open file.</a:t>
            </a:r>
          </a:p>
          <a:p>
            <a:r>
              <a:rPr lang="en-US" dirty="0" smtClean="0"/>
              <a:t>It requires one argument i.e. “</a:t>
            </a:r>
            <a:r>
              <a:rPr lang="en-US" dirty="0" smtClean="0">
                <a:solidFill>
                  <a:srgbClr val="C00000"/>
                </a:solidFill>
              </a:rPr>
              <a:t>File Pointer</a:t>
            </a:r>
            <a:r>
              <a:rPr lang="en-US" dirty="0" smtClean="0"/>
              <a:t>”.</a:t>
            </a:r>
          </a:p>
          <a:p>
            <a:pPr lvl="1"/>
            <a:r>
              <a:rPr lang="en-US" dirty="0" smtClean="0"/>
              <a:t>Syntax:</a:t>
            </a:r>
          </a:p>
          <a:p>
            <a:pPr lvl="2">
              <a:buNone/>
            </a:pPr>
            <a:r>
              <a:rPr lang="en-US" dirty="0" smtClean="0">
                <a:solidFill>
                  <a:srgbClr val="0070C0"/>
                </a:solidFill>
              </a:rPr>
              <a:t>fclose ( resource $fp )</a:t>
            </a:r>
          </a:p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</a:rPr>
              <a:t>$fp</a:t>
            </a:r>
            <a:r>
              <a:rPr lang="en-US" dirty="0" smtClean="0"/>
              <a:t> represents file pointer that is created by fopen() 	function.</a:t>
            </a:r>
          </a:p>
          <a:p>
            <a:pPr lvl="1">
              <a:buNone/>
            </a:pPr>
            <a:r>
              <a:rPr lang="en-US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Example:</a:t>
            </a:r>
          </a:p>
          <a:p>
            <a:pPr lvl="1">
              <a:buNone/>
            </a:pPr>
            <a:r>
              <a:rPr lang="en-US" dirty="0" smtClean="0"/>
              <a:t>&lt;?php  </a:t>
            </a:r>
          </a:p>
          <a:p>
            <a:pPr lvl="1">
              <a:buNone/>
            </a:pPr>
            <a:r>
              <a:rPr lang="en-US" dirty="0" smtClean="0">
                <a:solidFill>
                  <a:srgbClr val="FF0000"/>
                </a:solidFill>
              </a:rPr>
              <a:t>fclose($fp); </a:t>
            </a:r>
            <a:r>
              <a:rPr lang="en-US" dirty="0" smtClean="0"/>
              <a:t> </a:t>
            </a:r>
          </a:p>
          <a:p>
            <a:pPr lvl="1">
              <a:buNone/>
            </a:pPr>
            <a:r>
              <a:rPr lang="en-US" dirty="0" smtClean="0"/>
              <a:t>?&gt;  </a:t>
            </a:r>
          </a:p>
          <a:p>
            <a:pPr lvl="2"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u="sng" dirty="0" smtClean="0"/>
              <a:t>5.unlink() function:</a:t>
            </a:r>
          </a:p>
          <a:p>
            <a:pPr algn="just"/>
            <a:r>
              <a:rPr lang="en-US" sz="2800" dirty="0" smtClean="0"/>
              <a:t>In PHP, we can delete any file using unlink() function. The unlink() function accepts one argument only: file name.</a:t>
            </a:r>
          </a:p>
          <a:p>
            <a:pPr lvl="1" algn="just"/>
            <a:r>
              <a:rPr lang="en-US" dirty="0" smtClean="0"/>
              <a:t>Syntax:</a:t>
            </a:r>
          </a:p>
          <a:p>
            <a:pPr lvl="2" algn="just">
              <a:buNone/>
            </a:pPr>
            <a:r>
              <a:rPr lang="en-US" dirty="0" smtClean="0">
                <a:solidFill>
                  <a:srgbClr val="0070C0"/>
                </a:solidFill>
              </a:rPr>
              <a:t>unlink ( string $filename )</a:t>
            </a:r>
          </a:p>
          <a:p>
            <a:pPr lvl="1" algn="just">
              <a:buNone/>
            </a:pPr>
            <a:r>
              <a:rPr lang="en-US" b="1" dirty="0" smtClean="0"/>
              <a:t>$filename</a:t>
            </a:r>
            <a:r>
              <a:rPr lang="en-US" dirty="0" smtClean="0"/>
              <a:t> represents the name of the file to be deleted.</a:t>
            </a:r>
          </a:p>
          <a:p>
            <a:pPr lvl="1" algn="just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lvl="1" algn="just">
              <a:buNone/>
            </a:pPr>
            <a:r>
              <a:rPr lang="en-US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Example:</a:t>
            </a:r>
          </a:p>
          <a:p>
            <a:pPr lvl="1">
              <a:buNone/>
            </a:pPr>
            <a:r>
              <a:rPr lang="en-US" dirty="0" smtClean="0"/>
              <a:t>&lt;?php      </a:t>
            </a:r>
          </a:p>
          <a:p>
            <a:pPr lvl="1">
              <a:buNone/>
            </a:pPr>
            <a:r>
              <a:rPr lang="en-US" dirty="0" smtClean="0"/>
              <a:t>$status=</a:t>
            </a:r>
            <a:r>
              <a:rPr lang="en-US" dirty="0" smtClean="0">
                <a:solidFill>
                  <a:srgbClr val="C00000"/>
                </a:solidFill>
              </a:rPr>
              <a:t>unlink('data.txt')</a:t>
            </a:r>
            <a:r>
              <a:rPr lang="en-US" dirty="0" smtClean="0"/>
              <a:t>;    </a:t>
            </a:r>
          </a:p>
          <a:p>
            <a:pPr lvl="1">
              <a:buNone/>
            </a:pPr>
            <a:r>
              <a:rPr lang="en-US" b="1" dirty="0" smtClean="0"/>
              <a:t>if</a:t>
            </a:r>
            <a:r>
              <a:rPr lang="en-US" dirty="0" smtClean="0"/>
              <a:t>($status){  </a:t>
            </a:r>
          </a:p>
          <a:p>
            <a:pPr lvl="1">
              <a:buNone/>
            </a:pPr>
            <a:r>
              <a:rPr lang="en-US" dirty="0" smtClean="0"/>
              <a:t>echo "File deleted successfully";    </a:t>
            </a:r>
          </a:p>
          <a:p>
            <a:pPr lvl="1">
              <a:buNone/>
            </a:pPr>
            <a:r>
              <a:rPr lang="en-US" dirty="0" smtClean="0"/>
              <a:t>}</a:t>
            </a:r>
            <a:r>
              <a:rPr lang="en-US" b="1" dirty="0" smtClean="0"/>
              <a:t>else</a:t>
            </a:r>
            <a:r>
              <a:rPr lang="en-US" dirty="0" smtClean="0"/>
              <a:t>{  </a:t>
            </a:r>
          </a:p>
          <a:p>
            <a:pPr lvl="1">
              <a:buNone/>
            </a:pPr>
            <a:r>
              <a:rPr lang="en-US" dirty="0" smtClean="0"/>
              <a:t>echo "Sorry!";    </a:t>
            </a:r>
          </a:p>
          <a:p>
            <a:pPr lvl="1">
              <a:buNone/>
            </a:pPr>
            <a:r>
              <a:rPr lang="en-US" dirty="0" smtClean="0"/>
              <a:t>}  </a:t>
            </a:r>
          </a:p>
          <a:p>
            <a:pPr lvl="1">
              <a:buNone/>
            </a:pPr>
            <a:r>
              <a:rPr lang="en-US" dirty="0" smtClean="0"/>
              <a:t>?&gt;  </a:t>
            </a:r>
          </a:p>
          <a:p>
            <a:pPr lvl="1" algn="just">
              <a:buNone/>
            </a:pPr>
            <a:endParaRPr lang="en-US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File </a:t>
            </a:r>
            <a:r>
              <a:rPr lang="en-US" b="1" dirty="0" smtClean="0">
                <a:solidFill>
                  <a:srgbClr val="FF0000"/>
                </a:solidFill>
              </a:rPr>
              <a:t>Upload</a:t>
            </a:r>
            <a:r>
              <a:rPr lang="en-US" dirty="0" smtClean="0"/>
              <a:t> 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u="sng" dirty="0" smtClean="0"/>
              <a:t>File </a:t>
            </a:r>
            <a:r>
              <a:rPr lang="en-US" b="1" u="sng" dirty="0" smtClean="0">
                <a:solidFill>
                  <a:srgbClr val="FF0000"/>
                </a:solidFill>
              </a:rPr>
              <a:t>Upload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53340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PHP allow you to upload any type of a file i.e. image, binary or text files.etc..,</a:t>
            </a:r>
          </a:p>
          <a:p>
            <a:pPr algn="just"/>
            <a:r>
              <a:rPr lang="en-US" dirty="0" smtClean="0"/>
              <a:t>PHP has one in built global variable i.e. </a:t>
            </a:r>
            <a:r>
              <a:rPr lang="en-US" dirty="0" smtClean="0">
                <a:solidFill>
                  <a:srgbClr val="FF0000"/>
                </a:solidFill>
              </a:rPr>
              <a:t>$_FILES</a:t>
            </a:r>
            <a:r>
              <a:rPr lang="en-US" dirty="0" smtClean="0"/>
              <a:t>, it contains all information about file.</a:t>
            </a:r>
          </a:p>
          <a:p>
            <a:pPr algn="just"/>
            <a:r>
              <a:rPr lang="en-US" dirty="0" smtClean="0"/>
              <a:t>By the help of </a:t>
            </a:r>
            <a:r>
              <a:rPr lang="en-US" dirty="0" smtClean="0">
                <a:solidFill>
                  <a:srgbClr val="FF0000"/>
                </a:solidFill>
              </a:rPr>
              <a:t>$_FILES</a:t>
            </a:r>
            <a:r>
              <a:rPr lang="en-US" dirty="0" smtClean="0"/>
              <a:t> global variable, we can get file name, file type, file size and temp file name associated with file.</a:t>
            </a:r>
          </a:p>
          <a:p>
            <a:pPr algn="just"/>
            <a:r>
              <a:rPr lang="en-US" dirty="0" smtClean="0"/>
              <a:t>In HTML, File Upload control can be created by using following:</a:t>
            </a:r>
          </a:p>
          <a:p>
            <a:pPr lvl="1" algn="just"/>
            <a:r>
              <a:rPr lang="en-US" b="1" dirty="0" smtClean="0"/>
              <a:t>&lt;input </a:t>
            </a:r>
            <a:r>
              <a:rPr lang="en-US" b="1" dirty="0" smtClean="0">
                <a:solidFill>
                  <a:srgbClr val="FF0000"/>
                </a:solidFill>
              </a:rPr>
              <a:t>type="file" </a:t>
            </a:r>
            <a:r>
              <a:rPr lang="en-US" b="1" dirty="0" smtClean="0"/>
              <a:t>name="fileupload"/&gt;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$_FILES['filename']['name']</a:t>
            </a:r>
          </a:p>
          <a:p>
            <a:pPr>
              <a:buNone/>
            </a:pPr>
            <a:r>
              <a:rPr lang="en-US" dirty="0" smtClean="0"/>
              <a:t>	returns file name.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$_FILES['filename']['type']</a:t>
            </a:r>
          </a:p>
          <a:p>
            <a:pPr>
              <a:buNone/>
            </a:pPr>
            <a:r>
              <a:rPr lang="en-US" dirty="0" smtClean="0"/>
              <a:t>	returns MIME type of the file.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$_FILES['filename']['size']</a:t>
            </a:r>
          </a:p>
          <a:p>
            <a:pPr>
              <a:buNone/>
            </a:pPr>
            <a:r>
              <a:rPr lang="en-US" dirty="0" smtClean="0"/>
              <a:t>	returns size of the file (in bytes).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$_FILES['filename']['</a:t>
            </a:r>
            <a:r>
              <a:rPr lang="en-US" dirty="0" err="1" smtClean="0">
                <a:solidFill>
                  <a:srgbClr val="FF0000"/>
                </a:solidFill>
              </a:rPr>
              <a:t>tmp_name</a:t>
            </a:r>
            <a:r>
              <a:rPr lang="en-US" dirty="0" smtClean="0">
                <a:solidFill>
                  <a:srgbClr val="FF0000"/>
                </a:solidFill>
              </a:rPr>
              <a:t>']</a:t>
            </a:r>
          </a:p>
          <a:p>
            <a:pPr>
              <a:buNone/>
            </a:pPr>
            <a:r>
              <a:rPr lang="en-US" dirty="0" smtClean="0"/>
              <a:t>	returns temporary file name of the file which was stored on the server.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553200"/>
          </a:xfrm>
        </p:spPr>
        <p:txBody>
          <a:bodyPr>
            <a:noAutofit/>
          </a:bodyPr>
          <a:lstStyle/>
          <a:p>
            <a:pPr algn="just"/>
            <a:r>
              <a:rPr lang="en-US" sz="2700" b="1" dirty="0" err="1" smtClean="0">
                <a:solidFill>
                  <a:srgbClr val="FF0000"/>
                </a:solidFill>
              </a:rPr>
              <a:t>move_uploaded_file</a:t>
            </a:r>
            <a:r>
              <a:rPr lang="en-US" sz="2700" b="1" dirty="0" smtClean="0">
                <a:solidFill>
                  <a:srgbClr val="FF0000"/>
                </a:solidFill>
              </a:rPr>
              <a:t>() function</a:t>
            </a:r>
          </a:p>
          <a:p>
            <a:pPr algn="just">
              <a:buFont typeface="Wingdings" pitchFamily="2" charset="2"/>
              <a:buChar char="v"/>
            </a:pPr>
            <a:r>
              <a:rPr lang="en-US" sz="2700" dirty="0" smtClean="0"/>
              <a:t>The </a:t>
            </a:r>
            <a:r>
              <a:rPr lang="en-US" sz="2700" dirty="0" err="1" smtClean="0"/>
              <a:t>move_uploaded_file</a:t>
            </a:r>
            <a:r>
              <a:rPr lang="en-US" sz="2700" dirty="0" smtClean="0"/>
              <a:t>() function moves the uploaded file to a new location. </a:t>
            </a:r>
          </a:p>
          <a:p>
            <a:pPr algn="just">
              <a:buFont typeface="Wingdings" pitchFamily="2" charset="2"/>
              <a:buChar char="v"/>
            </a:pPr>
            <a:r>
              <a:rPr lang="en-US" sz="2700" dirty="0" smtClean="0"/>
              <a:t>It moves the file if it is uploaded through the POST request.</a:t>
            </a:r>
          </a:p>
          <a:p>
            <a:pPr algn="just">
              <a:buNone/>
            </a:pPr>
            <a:r>
              <a:rPr lang="en-US" sz="2700" b="1" dirty="0" smtClean="0"/>
              <a:t>	Syntax</a:t>
            </a:r>
            <a:endParaRPr lang="en-US" sz="2700" dirty="0" smtClean="0"/>
          </a:p>
          <a:p>
            <a:pPr algn="just">
              <a:buNone/>
            </a:pPr>
            <a:r>
              <a:rPr lang="en-US" sz="2700" dirty="0" smtClean="0"/>
              <a:t>	</a:t>
            </a:r>
            <a:r>
              <a:rPr lang="en-US" sz="2700" dirty="0" err="1" smtClean="0"/>
              <a:t>move_uploaded_file</a:t>
            </a:r>
            <a:r>
              <a:rPr lang="en-US" sz="2700" dirty="0" smtClean="0"/>
              <a:t> ( string $filename , string $destination )  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700" b="1" dirty="0" smtClean="0">
                <a:solidFill>
                  <a:srgbClr val="0070C0"/>
                </a:solidFill>
              </a:rPr>
              <a:t>Configure The "</a:t>
            </a:r>
            <a:r>
              <a:rPr lang="en-US" sz="2700" b="1" dirty="0" smtClean="0">
                <a:solidFill>
                  <a:srgbClr val="C00000"/>
                </a:solidFill>
              </a:rPr>
              <a:t>php.ini</a:t>
            </a:r>
            <a:r>
              <a:rPr lang="en-US" sz="2700" b="1" dirty="0" smtClean="0">
                <a:solidFill>
                  <a:srgbClr val="0070C0"/>
                </a:solidFill>
              </a:rPr>
              <a:t>" File</a:t>
            </a:r>
          </a:p>
          <a:p>
            <a:pPr algn="just"/>
            <a:r>
              <a:rPr lang="en-US" sz="2700" dirty="0" smtClean="0"/>
              <a:t>First, ensure that PHP is configured to allow file uploads.</a:t>
            </a:r>
          </a:p>
          <a:p>
            <a:pPr algn="just"/>
            <a:r>
              <a:rPr lang="en-US" sz="2700" dirty="0" smtClean="0"/>
              <a:t>In your "php.ini" file, search for the </a:t>
            </a:r>
            <a:r>
              <a:rPr lang="en-US" sz="2700" b="1" dirty="0" err="1" smtClean="0"/>
              <a:t>file_uploads</a:t>
            </a:r>
            <a:r>
              <a:rPr lang="en-US" sz="2700" dirty="0" smtClean="0"/>
              <a:t> directive, and set it to “</a:t>
            </a:r>
            <a:r>
              <a:rPr lang="en-US" sz="2700" b="1" dirty="0" smtClean="0"/>
              <a:t>On”</a:t>
            </a:r>
            <a:endParaRPr lang="en-US" sz="2700" dirty="0" smtClean="0"/>
          </a:p>
          <a:p>
            <a:pPr algn="just">
              <a:buNone/>
            </a:pPr>
            <a:r>
              <a:rPr lang="en-US" sz="2700" dirty="0" smtClean="0"/>
              <a:t>		i.e.	</a:t>
            </a:r>
            <a:r>
              <a:rPr lang="en-US" sz="2700" dirty="0" err="1" smtClean="0">
                <a:solidFill>
                  <a:srgbClr val="C00000"/>
                </a:solidFill>
              </a:rPr>
              <a:t>file_uploads</a:t>
            </a:r>
            <a:r>
              <a:rPr lang="en-US" sz="2700" dirty="0" smtClean="0">
                <a:solidFill>
                  <a:srgbClr val="C00000"/>
                </a:solidFill>
              </a:rPr>
              <a:t> = On</a:t>
            </a:r>
          </a:p>
          <a:p>
            <a:pPr algn="just"/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77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“Fileupload.php”</a:t>
            </a:r>
          </a:p>
          <a:p>
            <a:pPr>
              <a:buNone/>
            </a:pPr>
            <a:r>
              <a:rPr lang="en-US" sz="2800" dirty="0" smtClean="0"/>
              <a:t>&lt;html&gt;</a:t>
            </a:r>
          </a:p>
          <a:p>
            <a:pPr>
              <a:buNone/>
            </a:pPr>
            <a:r>
              <a:rPr lang="en-US" sz="2800" dirty="0" smtClean="0"/>
              <a:t>&lt;head&gt;</a:t>
            </a:r>
          </a:p>
          <a:p>
            <a:pPr>
              <a:buNone/>
            </a:pPr>
            <a:r>
              <a:rPr lang="en-US" sz="2800" dirty="0" smtClean="0"/>
              <a:t>&lt;title&gt;File Upload&lt;/title&gt;</a:t>
            </a:r>
          </a:p>
          <a:p>
            <a:pPr>
              <a:buNone/>
            </a:pPr>
            <a:r>
              <a:rPr lang="en-US" sz="2800" dirty="0" smtClean="0"/>
              <a:t>&lt;/head&gt;</a:t>
            </a:r>
          </a:p>
          <a:p>
            <a:pPr>
              <a:buNone/>
            </a:pPr>
            <a:r>
              <a:rPr lang="en-US" sz="2800" dirty="0" smtClean="0"/>
              <a:t>&lt;body&gt;</a:t>
            </a:r>
          </a:p>
          <a:p>
            <a:pPr>
              <a:buNone/>
            </a:pPr>
            <a:r>
              <a:rPr lang="en-US" sz="2800" dirty="0" smtClean="0"/>
              <a:t>&lt;form method="post" </a:t>
            </a:r>
            <a:r>
              <a:rPr lang="en-US" sz="2800" dirty="0" err="1" smtClean="0"/>
              <a:t>enctype</a:t>
            </a:r>
            <a:r>
              <a:rPr lang="en-US" sz="2800" dirty="0" smtClean="0"/>
              <a:t>="</a:t>
            </a:r>
            <a:r>
              <a:rPr lang="en-US" sz="2800" dirty="0" smtClean="0">
                <a:solidFill>
                  <a:srgbClr val="C00000"/>
                </a:solidFill>
              </a:rPr>
              <a:t>multipart/form-data</a:t>
            </a:r>
            <a:r>
              <a:rPr lang="en-US" sz="2800" dirty="0" smtClean="0"/>
              <a:t>"&gt;  </a:t>
            </a:r>
          </a:p>
          <a:p>
            <a:pPr>
              <a:buNone/>
            </a:pPr>
            <a:r>
              <a:rPr lang="en-US" sz="2800" dirty="0" smtClean="0"/>
              <a:t>    Select File:  </a:t>
            </a:r>
          </a:p>
          <a:p>
            <a:pPr>
              <a:buNone/>
            </a:pPr>
            <a:r>
              <a:rPr lang="en-US" sz="2800" dirty="0" smtClean="0"/>
              <a:t>&lt;input </a:t>
            </a:r>
            <a:r>
              <a:rPr lang="en-US" sz="2800" dirty="0" smtClean="0">
                <a:solidFill>
                  <a:srgbClr val="FF0000"/>
                </a:solidFill>
              </a:rPr>
              <a:t>type="file"</a:t>
            </a:r>
            <a:r>
              <a:rPr lang="en-US" sz="2800" dirty="0" smtClean="0"/>
              <a:t> name="</a:t>
            </a:r>
            <a:r>
              <a:rPr lang="en-US" sz="2800" dirty="0" err="1" smtClean="0"/>
              <a:t>fileToUpload</a:t>
            </a:r>
            <a:r>
              <a:rPr lang="en-US" sz="2800" dirty="0" smtClean="0"/>
              <a:t>"/&gt;  </a:t>
            </a:r>
          </a:p>
          <a:p>
            <a:pPr>
              <a:buNone/>
            </a:pPr>
            <a:r>
              <a:rPr lang="en-US" sz="2800" dirty="0" smtClean="0"/>
              <a:t>&lt;input type="submit" value="Upload Any File" name="submit"/&gt;  </a:t>
            </a:r>
          </a:p>
          <a:p>
            <a:pPr>
              <a:buNone/>
            </a:pPr>
            <a:r>
              <a:rPr lang="en-US" sz="2800" dirty="0" smtClean="0"/>
              <a:t>&lt;/form&gt;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458200" cy="6400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200" b="1" dirty="0" smtClean="0">
                <a:solidFill>
                  <a:srgbClr val="002060"/>
                </a:solidFill>
              </a:rPr>
              <a:t>&lt;?</a:t>
            </a:r>
            <a:r>
              <a:rPr lang="en-US" sz="2200" b="1" dirty="0" err="1" smtClean="0">
                <a:solidFill>
                  <a:srgbClr val="002060"/>
                </a:solidFill>
              </a:rPr>
              <a:t>php</a:t>
            </a:r>
            <a:r>
              <a:rPr lang="en-US" sz="2200" b="1" dirty="0" smtClean="0">
                <a:solidFill>
                  <a:srgbClr val="002060"/>
                </a:solidFill>
              </a:rPr>
              <a:t>  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if(</a:t>
            </a:r>
            <a:r>
              <a:rPr lang="en-US" sz="2200" dirty="0" err="1" smtClean="0"/>
              <a:t>isset</a:t>
            </a:r>
            <a:r>
              <a:rPr lang="en-US" sz="2200" dirty="0" smtClean="0"/>
              <a:t>($_POST["submit"]))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>
                <a:solidFill>
                  <a:srgbClr val="FF0000"/>
                </a:solidFill>
              </a:rPr>
              <a:t>$</a:t>
            </a:r>
            <a:r>
              <a:rPr lang="en-US" sz="2200" dirty="0" err="1" smtClean="0">
                <a:solidFill>
                  <a:srgbClr val="FF0000"/>
                </a:solidFill>
              </a:rPr>
              <a:t>target_path</a:t>
            </a:r>
            <a:r>
              <a:rPr lang="en-US" sz="2200" dirty="0" smtClean="0">
                <a:solidFill>
                  <a:srgbClr val="FF0000"/>
                </a:solidFill>
              </a:rPr>
              <a:t> = "D:/";  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>
                <a:solidFill>
                  <a:srgbClr val="FF0000"/>
                </a:solidFill>
              </a:rPr>
              <a:t>$</a:t>
            </a:r>
            <a:r>
              <a:rPr lang="en-US" sz="2200" dirty="0" err="1" smtClean="0">
                <a:solidFill>
                  <a:srgbClr val="FF0000"/>
                </a:solidFill>
              </a:rPr>
              <a:t>target_path</a:t>
            </a:r>
            <a:r>
              <a:rPr lang="en-US" sz="2200" dirty="0" smtClean="0">
                <a:solidFill>
                  <a:srgbClr val="FF0000"/>
                </a:solidFill>
              </a:rPr>
              <a:t>=$</a:t>
            </a:r>
            <a:r>
              <a:rPr lang="en-US" sz="2200" dirty="0" err="1" smtClean="0">
                <a:solidFill>
                  <a:srgbClr val="FF0000"/>
                </a:solidFill>
              </a:rPr>
              <a:t>target_path.basename</a:t>
            </a:r>
            <a:r>
              <a:rPr lang="en-US" sz="2200" dirty="0" smtClean="0">
                <a:solidFill>
                  <a:srgbClr val="FF0000"/>
                </a:solidFill>
              </a:rPr>
              <a:t>($_FILES['</a:t>
            </a:r>
            <a:r>
              <a:rPr lang="en-US" sz="2200" dirty="0" err="1" smtClean="0">
                <a:solidFill>
                  <a:srgbClr val="FF0000"/>
                </a:solidFill>
              </a:rPr>
              <a:t>fileToUpload</a:t>
            </a:r>
            <a:r>
              <a:rPr lang="en-US" sz="2200" dirty="0" smtClean="0">
                <a:solidFill>
                  <a:srgbClr val="FF0000"/>
                </a:solidFill>
              </a:rPr>
              <a:t>'] ['name'] ); </a:t>
            </a:r>
            <a:r>
              <a:rPr lang="en-US" sz="2200" dirty="0" smtClean="0"/>
              <a:t> </a:t>
            </a:r>
          </a:p>
          <a:p>
            <a:pPr>
              <a:spcBef>
                <a:spcPts val="0"/>
              </a:spcBef>
              <a:buNone/>
            </a:pPr>
            <a:endParaRPr lang="en-US" sz="2200" dirty="0" smtClean="0"/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if(</a:t>
            </a:r>
            <a:r>
              <a:rPr lang="en-US" sz="2200" b="1" dirty="0" err="1" smtClean="0">
                <a:solidFill>
                  <a:srgbClr val="002060"/>
                </a:solidFill>
              </a:rPr>
              <a:t>move_uploaded_file</a:t>
            </a:r>
            <a:r>
              <a:rPr lang="en-US" sz="2200" b="1" dirty="0" smtClean="0">
                <a:solidFill>
                  <a:srgbClr val="002060"/>
                </a:solidFill>
              </a:rPr>
              <a:t>($_FILES['</a:t>
            </a:r>
            <a:r>
              <a:rPr lang="en-US" sz="2200" b="1" dirty="0" err="1" smtClean="0">
                <a:solidFill>
                  <a:srgbClr val="002060"/>
                </a:solidFill>
              </a:rPr>
              <a:t>fileToUpload</a:t>
            </a:r>
            <a:r>
              <a:rPr lang="en-US" sz="2200" b="1" dirty="0" smtClean="0">
                <a:solidFill>
                  <a:srgbClr val="002060"/>
                </a:solidFill>
              </a:rPr>
              <a:t>']['</a:t>
            </a:r>
            <a:r>
              <a:rPr lang="en-US" sz="2200" b="1" dirty="0" err="1" smtClean="0">
                <a:solidFill>
                  <a:srgbClr val="002060"/>
                </a:solidFill>
              </a:rPr>
              <a:t>tmp_name</a:t>
            </a:r>
            <a:r>
              <a:rPr lang="en-US" sz="2200" b="1" dirty="0" smtClean="0">
                <a:solidFill>
                  <a:srgbClr val="002060"/>
                </a:solidFill>
              </a:rPr>
              <a:t>'], $</a:t>
            </a:r>
            <a:r>
              <a:rPr lang="en-US" sz="2200" b="1" dirty="0" err="1" smtClean="0">
                <a:solidFill>
                  <a:srgbClr val="002060"/>
                </a:solidFill>
              </a:rPr>
              <a:t>target_path</a:t>
            </a:r>
            <a:r>
              <a:rPr lang="en-US" sz="2200" b="1" dirty="0" smtClean="0">
                <a:solidFill>
                  <a:srgbClr val="002060"/>
                </a:solidFill>
              </a:rPr>
              <a:t>)</a:t>
            </a:r>
            <a:r>
              <a:rPr lang="en-US" sz="2200" dirty="0" smtClean="0"/>
              <a:t>) 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{  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    echo "File uploaded successfully!";  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} 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else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{  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    echo "Sorry, file not uploaded, please try again!";  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}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}</a:t>
            </a:r>
          </a:p>
          <a:p>
            <a:pPr>
              <a:spcBef>
                <a:spcPts val="0"/>
              </a:spcBef>
              <a:buNone/>
            </a:pPr>
            <a:r>
              <a:rPr lang="en-US" sz="2200" b="1" dirty="0" smtClean="0">
                <a:solidFill>
                  <a:srgbClr val="002060"/>
                </a:solidFill>
              </a:rPr>
              <a:t>?&gt;  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&lt;/body&gt;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&lt;/html&gt;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 smtClean="0"/>
              <a:t>Output:</a:t>
            </a:r>
            <a:endParaRPr lang="en-US" sz="2800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9144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736</Words>
  <Application>Microsoft Office PowerPoint</Application>
  <PresentationFormat>On-screen Show (4:3)</PresentationFormat>
  <Paragraphs>145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File Handling in PHP</vt:lpstr>
      <vt:lpstr>Slide 2</vt:lpstr>
      <vt:lpstr>fopen() function</vt:lpstr>
      <vt:lpstr>Slide 4</vt:lpstr>
      <vt:lpstr>Slide 5</vt:lpstr>
      <vt:lpstr>Slide 6</vt:lpstr>
      <vt:lpstr>Slide 7</vt:lpstr>
      <vt:lpstr>Slide 8</vt:lpstr>
      <vt:lpstr>Slide 9</vt:lpstr>
      <vt:lpstr>File Upload </vt:lpstr>
      <vt:lpstr>File Upload</vt:lpstr>
      <vt:lpstr>Slide 12</vt:lpstr>
      <vt:lpstr>Slide 13</vt:lpstr>
      <vt:lpstr>Slide 14</vt:lpstr>
      <vt:lpstr>Slide 15</vt:lpstr>
      <vt:lpstr>Output: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 Handling in PHP</dc:title>
  <dc:creator>Windows User</dc:creator>
  <cp:lastModifiedBy>Madhu</cp:lastModifiedBy>
  <cp:revision>65</cp:revision>
  <dcterms:created xsi:type="dcterms:W3CDTF">2018-01-30T02:13:58Z</dcterms:created>
  <dcterms:modified xsi:type="dcterms:W3CDTF">2018-06-04T18:16:17Z</dcterms:modified>
</cp:coreProperties>
</file>