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7" autoAdjust="0"/>
    <p:restoredTop sz="94660"/>
  </p:normalViewPr>
  <p:slideViewPr>
    <p:cSldViewPr>
      <p:cViewPr varScale="1">
        <p:scale>
          <a:sx n="81" d="100"/>
          <a:sy n="81" d="100"/>
        </p:scale>
        <p:origin x="176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BF6E3-8F2C-4BD5-9797-55029CC98A65}" type="datetimeFigureOut">
              <a:rPr lang="en-US" smtClean="0"/>
              <a:pPr/>
              <a:t>11/22/2023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5490" y="2071678"/>
            <a:ext cx="6004782" cy="1285884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Multimedia </a:t>
            </a:r>
            <a:r>
              <a:rPr lang="en-US" sz="4800" b="1" dirty="0"/>
              <a:t>Data Mining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2699792" y="3214686"/>
            <a:ext cx="6301364" cy="954107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</a:rPr>
              <a:t>- </a:t>
            </a:r>
            <a:r>
              <a:rPr lang="en-US" sz="2800" dirty="0">
                <a:solidFill>
                  <a:srgbClr val="0070C0"/>
                </a:solidFill>
              </a:rPr>
              <a:t>extracting </a:t>
            </a:r>
            <a:r>
              <a:rPr lang="en-US" sz="2800" b="1" dirty="0">
                <a:solidFill>
                  <a:srgbClr val="0070C0"/>
                </a:solidFill>
              </a:rPr>
              <a:t>interesting information </a:t>
            </a:r>
            <a:r>
              <a:rPr lang="en-US" sz="2800" dirty="0">
                <a:solidFill>
                  <a:srgbClr val="0070C0"/>
                </a:solidFill>
              </a:rPr>
              <a:t>from multimedia databases.</a:t>
            </a:r>
            <a:endParaRPr lang="en-US" sz="28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857256"/>
          </a:xfrm>
        </p:spPr>
        <p:txBody>
          <a:bodyPr>
            <a:normAutofit/>
          </a:bodyPr>
          <a:lstStyle/>
          <a:p>
            <a:r>
              <a:rPr lang="en-US" sz="4000" b="1" dirty="0"/>
              <a:t>What is Multimedia Mining?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401080" cy="5572164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Multimedia data mining discovers interesting patterns from multimedia databases that </a:t>
            </a:r>
            <a:r>
              <a:rPr lang="en-US" sz="2800" b="1" dirty="0"/>
              <a:t>store</a:t>
            </a:r>
            <a:r>
              <a:rPr lang="en-US" sz="2800" dirty="0"/>
              <a:t> and </a:t>
            </a:r>
            <a:r>
              <a:rPr lang="en-US" sz="2800" b="1" dirty="0"/>
              <a:t>manage</a:t>
            </a:r>
            <a:r>
              <a:rPr lang="en-US" sz="2800" dirty="0"/>
              <a:t> large collections of multimedia objects.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The Multimedia data includes the following:</a:t>
            </a:r>
          </a:p>
          <a:p>
            <a:pPr lvl="1" algn="just"/>
            <a:r>
              <a:rPr lang="en-US" dirty="0"/>
              <a:t>image data, </a:t>
            </a:r>
          </a:p>
          <a:p>
            <a:pPr lvl="1" algn="just"/>
            <a:r>
              <a:rPr lang="en-US" dirty="0"/>
              <a:t>video data, </a:t>
            </a:r>
          </a:p>
          <a:p>
            <a:pPr lvl="1" algn="just"/>
            <a:r>
              <a:rPr lang="en-US" dirty="0"/>
              <a:t>audio data, </a:t>
            </a:r>
          </a:p>
          <a:p>
            <a:pPr lvl="1" algn="just"/>
            <a:r>
              <a:rPr lang="en-US" dirty="0"/>
              <a:t>sequence data, </a:t>
            </a:r>
          </a:p>
          <a:p>
            <a:pPr lvl="1" algn="just"/>
            <a:r>
              <a:rPr lang="en-US" dirty="0"/>
              <a:t>hypertext data containing text.</a:t>
            </a:r>
          </a:p>
          <a:p>
            <a:pPr algn="just"/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401080" cy="5951584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Multimedia data mining has a number of uses in today’s society. An example of this would be the use of </a:t>
            </a:r>
            <a:r>
              <a:rPr lang="en-US" sz="2800" b="1" dirty="0"/>
              <a:t>traffic camera footage</a:t>
            </a:r>
            <a:r>
              <a:rPr lang="en-US" sz="2800" dirty="0"/>
              <a:t> to analyze </a:t>
            </a:r>
            <a:r>
              <a:rPr lang="en-US" sz="2800" b="1" dirty="0"/>
              <a:t>traffic flow</a:t>
            </a:r>
            <a:r>
              <a:rPr lang="en-US" sz="2800" dirty="0"/>
              <a:t>.</a:t>
            </a:r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Multimedia data mining can be defined as a process that finds patterns in various types of data, including images, audio, video, and animation. </a:t>
            </a:r>
          </a:p>
          <a:p>
            <a:pPr algn="just"/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857256"/>
          </a:xfrm>
        </p:spPr>
        <p:txBody>
          <a:bodyPr>
            <a:normAutofit/>
          </a:bodyPr>
          <a:lstStyle/>
          <a:p>
            <a:r>
              <a:rPr lang="it-IT" sz="4000" b="1" dirty="0"/>
              <a:t>Categories of Multimedia Data Mining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401080" cy="5572164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Multimedia data mining is classified into two broad categories: </a:t>
            </a:r>
            <a:r>
              <a:rPr lang="en-US" sz="2800" b="1" dirty="0"/>
              <a:t>static</a:t>
            </a:r>
            <a:r>
              <a:rPr lang="en-US" sz="2800" dirty="0"/>
              <a:t> and </a:t>
            </a:r>
            <a:r>
              <a:rPr lang="en-US" sz="2800" b="1" dirty="0"/>
              <a:t>dynamic</a:t>
            </a:r>
            <a:r>
              <a:rPr lang="en-US" sz="2800" dirty="0"/>
              <a:t> media.</a:t>
            </a:r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dirty="0"/>
          </a:p>
          <a:p>
            <a:pPr algn="just"/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A5B631-79D9-D61B-C0E1-B83183827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86" y="2420888"/>
            <a:ext cx="7853108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34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FAE53C-F29F-94EF-6B56-89DD0E674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Text mining</a:t>
            </a:r>
          </a:p>
          <a:p>
            <a:pPr algn="just"/>
            <a:r>
              <a:rPr lang="en-US" sz="2800" dirty="0"/>
              <a:t>Text Mining also referred to as text data mining and it is used to find meaningful information from the unstructured texts that are from various sources.</a:t>
            </a:r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marL="0" indent="0" algn="just">
              <a:buNone/>
            </a:pPr>
            <a:r>
              <a:rPr lang="en-US" sz="2800" b="1" dirty="0"/>
              <a:t>Image mining</a:t>
            </a:r>
          </a:p>
          <a:p>
            <a:pPr algn="just"/>
            <a:r>
              <a:rPr lang="en-US" sz="2800" dirty="0"/>
              <a:t>Image mining systems can discover meaningful information or image patterns from a huge collection of images.</a:t>
            </a:r>
          </a:p>
          <a:p>
            <a:pPr algn="just"/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871137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FAE53C-F29F-94EF-6B56-89DD0E674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/>
              <a:t>Video mining</a:t>
            </a:r>
          </a:p>
          <a:p>
            <a:pPr algn="just"/>
            <a:r>
              <a:rPr lang="en-US" sz="2800" dirty="0"/>
              <a:t>Video mining has the objective of describing interesting patterns form large amount of video data.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Video has several type of multimedia data such as image, text, audio, visual etc. 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It is widely used in application such as entertainment, medicine, education, sports etc. 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b="1" dirty="0"/>
              <a:t>Audio mining</a:t>
            </a:r>
          </a:p>
          <a:p>
            <a:pPr algn="just"/>
            <a:r>
              <a:rPr lang="en-US" sz="2800" dirty="0"/>
              <a:t>Audio mining is the technique in which audio signals are automatically analyzed and searched. This technique is generally implemented in automatic speech recognition.</a:t>
            </a:r>
          </a:p>
          <a:p>
            <a:pPr algn="just"/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874717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FAE53C-F29F-94EF-6B56-89DD0E674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000" b="1" dirty="0"/>
          </a:p>
          <a:p>
            <a:pPr marL="0" indent="0">
              <a:buNone/>
            </a:pPr>
            <a:r>
              <a:rPr lang="en-US" sz="3000" b="1" dirty="0"/>
              <a:t>Applications of Multimedia Mining: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Digital Library</a:t>
            </a:r>
          </a:p>
          <a:p>
            <a:pPr algn="just"/>
            <a:r>
              <a:rPr lang="en-US" sz="2800" dirty="0"/>
              <a:t>Traffic Video Sequences</a:t>
            </a:r>
          </a:p>
          <a:p>
            <a:pPr algn="just"/>
            <a:r>
              <a:rPr lang="en-US" sz="2800" dirty="0"/>
              <a:t>Medical Analysis</a:t>
            </a:r>
          </a:p>
          <a:p>
            <a:pPr algn="just"/>
            <a:r>
              <a:rPr lang="en-US" sz="2800" dirty="0"/>
              <a:t>Media Making and Broadcasting</a:t>
            </a:r>
          </a:p>
          <a:p>
            <a:pPr algn="just"/>
            <a:r>
              <a:rPr lang="en-US" sz="2800" dirty="0"/>
              <a:t>Surveillance system</a:t>
            </a:r>
          </a:p>
        </p:txBody>
      </p:sp>
    </p:spTree>
    <p:extLst>
      <p:ext uri="{BB962C8B-B14F-4D97-AF65-F5344CB8AC3E}">
        <p14:creationId xmlns:p14="http://schemas.microsoft.com/office/powerpoint/2010/main" val="3198463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FAE53C-F29F-94EF-6B56-89DD0E674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000" b="1" dirty="0"/>
          </a:p>
          <a:p>
            <a:pPr marL="0" indent="0">
              <a:buNone/>
            </a:pPr>
            <a:r>
              <a:rPr lang="en-US" sz="3000" b="1" dirty="0"/>
              <a:t>Process of Multimedia Data Mining:</a:t>
            </a:r>
          </a:p>
          <a:p>
            <a:pPr marL="0" indent="0" algn="just">
              <a:buNone/>
            </a:pP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5EEC67-BFEC-DB47-8A26-599DB0528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59" y="1661667"/>
            <a:ext cx="8714482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59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FAE53C-F29F-94EF-6B56-89DD0E674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/>
              <a:t>Architecture for Multimedia Data Mining:</a:t>
            </a:r>
          </a:p>
          <a:p>
            <a:pPr marL="0" indent="0" algn="just">
              <a:buNone/>
            </a:pP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D0DEE2-838F-FDD3-D316-50EFD5189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53" y="980728"/>
            <a:ext cx="7780694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946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FAE53C-F29F-94EF-6B56-89DD0E674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We considered two main families of multimedia retrieval systems, i.e. similarity search in multimedia data.</a:t>
            </a:r>
          </a:p>
          <a:p>
            <a:pPr marL="0" indent="0" algn="just">
              <a:buNone/>
            </a:pPr>
            <a:endParaRPr lang="en-US" sz="2800" dirty="0"/>
          </a:p>
          <a:p>
            <a:pPr algn="just"/>
            <a:r>
              <a:rPr lang="en-US" sz="2800" b="1" i="1" dirty="0"/>
              <a:t>Description-based retrieval system </a:t>
            </a:r>
            <a:r>
              <a:rPr lang="en-US" sz="2800" dirty="0"/>
              <a:t>creates indices and object retrieval based on image descriptions, such as keywords, captions, size, and creation time.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b="1" i="1" dirty="0"/>
              <a:t>Content-based retrieval system</a:t>
            </a:r>
            <a:r>
              <a:rPr lang="en-US" sz="2800" dirty="0"/>
              <a:t> supports image content retrieval, for example, color histogram, texture, shape, objects, and wavelet transform.</a:t>
            </a:r>
          </a:p>
        </p:txBody>
      </p:sp>
    </p:spTree>
    <p:extLst>
      <p:ext uri="{BB962C8B-B14F-4D97-AF65-F5344CB8AC3E}">
        <p14:creationId xmlns:p14="http://schemas.microsoft.com/office/powerpoint/2010/main" val="636746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FAE53C-F29F-94EF-6B56-89DD0E674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b="1" dirty="0"/>
              <a:t>Models for Multimedia Mining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The data mining models / techniques that are applied to multimedia data are </a:t>
            </a:r>
          </a:p>
          <a:p>
            <a:pPr algn="just">
              <a:lnSpc>
                <a:spcPct val="160000"/>
              </a:lnSpc>
            </a:pPr>
            <a:r>
              <a:rPr lang="en-US" sz="2800" b="1" dirty="0"/>
              <a:t>classification, </a:t>
            </a:r>
          </a:p>
          <a:p>
            <a:pPr algn="just">
              <a:lnSpc>
                <a:spcPct val="160000"/>
              </a:lnSpc>
            </a:pPr>
            <a:r>
              <a:rPr lang="en-US" sz="2800" b="1" dirty="0"/>
              <a:t>clustering, </a:t>
            </a:r>
          </a:p>
          <a:p>
            <a:pPr algn="just">
              <a:lnSpc>
                <a:spcPct val="160000"/>
              </a:lnSpc>
            </a:pPr>
            <a:r>
              <a:rPr lang="en-US" sz="2800" b="1" dirty="0"/>
              <a:t>association </a:t>
            </a:r>
            <a:r>
              <a:rPr lang="en-US" sz="2800" b="1"/>
              <a:t>rule mining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53855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387</Words>
  <Application>Microsoft Office PowerPoint</Application>
  <PresentationFormat>On-screen Show (4:3)</PresentationFormat>
  <Paragraphs>59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Multimedia Data Mining</vt:lpstr>
      <vt:lpstr>What is Multimedia Mining?</vt:lpstr>
      <vt:lpstr>PowerPoint Presentation</vt:lpstr>
      <vt:lpstr>Categories of Multimedia Data Mining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Mining</dc:title>
  <dc:creator>Staff</dc:creator>
  <cp:lastModifiedBy>Madhu T</cp:lastModifiedBy>
  <cp:revision>138</cp:revision>
  <dcterms:created xsi:type="dcterms:W3CDTF">2021-12-13T05:55:54Z</dcterms:created>
  <dcterms:modified xsi:type="dcterms:W3CDTF">2023-11-22T14:52:34Z</dcterms:modified>
</cp:coreProperties>
</file>