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9" r:id="rId6"/>
    <p:sldId id="260" r:id="rId7"/>
    <p:sldId id="27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ED47E1-BD70-4437-97AE-B3261DE290C4}"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ED47E1-BD70-4437-97AE-B3261DE290C4}"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ED47E1-BD70-4437-97AE-B3261DE290C4}" type="datetimeFigureOut">
              <a:rPr lang="en-US" smtClean="0"/>
              <a:pPr/>
              <a:t>5/24/2020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ED47E1-BD70-4437-97AE-B3261DE290C4}" type="datetimeFigureOut">
              <a:rPr lang="en-US" smtClean="0"/>
              <a:pPr/>
              <a:t>5/24/2020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ED47E1-BD70-4437-97AE-B3261DE290C4}" type="datetimeFigureOut">
              <a:rPr lang="en-US" smtClean="0"/>
              <a:pPr/>
              <a:t>5/24/2020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ED47E1-BD70-4437-97AE-B3261DE290C4}"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ED47E1-BD70-4437-97AE-B3261DE290C4}"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ED47E1-BD70-4437-97AE-B3261DE290C4}"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79D8CA-C7EE-407F-B6A7-8C9340F06E5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ED47E1-BD70-4437-97AE-B3261DE290C4}" type="datetimeFigureOut">
              <a:rPr lang="en-US" smtClean="0"/>
              <a:pPr/>
              <a:t>5/24/2020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79D8CA-C7EE-407F-B6A7-8C9340F06E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fullstackpython.com/databases.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0"/>
            <a:ext cx="7772400" cy="1470025"/>
          </a:xfrm>
        </p:spPr>
        <p:txBody>
          <a:bodyPr>
            <a:normAutofit fontScale="90000"/>
          </a:bodyPr>
          <a:lstStyle/>
          <a:p>
            <a:r>
              <a:rPr lang="en-US" b="1" dirty="0" smtClean="0">
                <a:solidFill>
                  <a:srgbClr val="FF0000"/>
                </a:solidFill>
              </a:rPr>
              <a:t>O</a:t>
            </a:r>
            <a:r>
              <a:rPr lang="en-US" b="1" dirty="0" smtClean="0"/>
              <a:t>bject </a:t>
            </a:r>
            <a:r>
              <a:rPr lang="en-US" b="1" dirty="0" smtClean="0">
                <a:solidFill>
                  <a:srgbClr val="FF0000"/>
                </a:solidFill>
              </a:rPr>
              <a:t>R</a:t>
            </a:r>
            <a:r>
              <a:rPr lang="en-US" b="1" dirty="0" smtClean="0"/>
              <a:t>elational </a:t>
            </a:r>
            <a:r>
              <a:rPr lang="en-US" b="1" dirty="0" smtClean="0">
                <a:solidFill>
                  <a:srgbClr val="FF0000"/>
                </a:solidFill>
              </a:rPr>
              <a:t>M</a:t>
            </a:r>
            <a:r>
              <a:rPr lang="en-US" b="1" dirty="0" smtClean="0"/>
              <a:t>apping </a:t>
            </a:r>
            <a:r>
              <a:rPr lang="en-US" dirty="0" smtClean="0"/>
              <a:t>(</a:t>
            </a:r>
            <a:r>
              <a:rPr lang="en-US" dirty="0" smtClean="0">
                <a:solidFill>
                  <a:srgbClr val="FF0000"/>
                </a:solidFill>
              </a:rPr>
              <a:t>ORM</a:t>
            </a:r>
            <a:r>
              <a:rPr lang="en-US" dirty="0" smtClean="0"/>
              <a:t>) </a:t>
            </a:r>
            <a:r>
              <a:rPr lang="en-US" b="1" dirty="0" smtClean="0"/>
              <a:t/>
            </a:r>
            <a:br>
              <a:rPr lang="en-US" b="1" dirty="0" smtClean="0"/>
            </a:br>
            <a:r>
              <a:rPr lang="en-US" dirty="0" smtClean="0"/>
              <a:t>in python</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381000"/>
          </a:xfrm>
        </p:spPr>
        <p:txBody>
          <a:bodyPr>
            <a:noAutofit/>
          </a:bodyPr>
          <a:lstStyle/>
          <a:p>
            <a:pPr lvl="0" algn="l"/>
            <a:r>
              <a:rPr lang="en-US" sz="2800" b="1" dirty="0"/>
              <a:t>Introduction:</a:t>
            </a:r>
            <a:br>
              <a:rPr lang="en-US" sz="2800" b="1" dirty="0"/>
            </a:br>
            <a:endParaRPr lang="en-US" sz="2800" dirty="0"/>
          </a:p>
        </p:txBody>
      </p:sp>
      <p:sp>
        <p:nvSpPr>
          <p:cNvPr id="3" name="Content Placeholder 2"/>
          <p:cNvSpPr>
            <a:spLocks noGrp="1"/>
          </p:cNvSpPr>
          <p:nvPr>
            <p:ph idx="1"/>
          </p:nvPr>
        </p:nvSpPr>
        <p:spPr>
          <a:xfrm>
            <a:off x="533400" y="381000"/>
            <a:ext cx="8229600" cy="6324600"/>
          </a:xfrm>
        </p:spPr>
        <p:txBody>
          <a:bodyPr>
            <a:normAutofit/>
          </a:bodyPr>
          <a:lstStyle/>
          <a:p>
            <a:pPr algn="just"/>
            <a:r>
              <a:rPr lang="en-US" sz="2200" b="1" dirty="0" smtClean="0"/>
              <a:t>O</a:t>
            </a:r>
            <a:r>
              <a:rPr lang="en-US" sz="2200" dirty="0" smtClean="0"/>
              <a:t>bject </a:t>
            </a:r>
            <a:r>
              <a:rPr lang="en-US" sz="2200" b="1" dirty="0" smtClean="0"/>
              <a:t>R</a:t>
            </a:r>
            <a:r>
              <a:rPr lang="en-US" sz="2200" dirty="0" smtClean="0"/>
              <a:t>elational </a:t>
            </a:r>
            <a:r>
              <a:rPr lang="en-US" sz="2200" b="1" dirty="0" smtClean="0"/>
              <a:t>M</a:t>
            </a:r>
            <a:r>
              <a:rPr lang="en-US" sz="2200" dirty="0" smtClean="0"/>
              <a:t>apping is a system of mapping objects to a database. That means it automates the transfer of data stored in relational databases tables into objects that are commonly used in application code.</a:t>
            </a:r>
          </a:p>
          <a:p>
            <a:pPr algn="just">
              <a:buNone/>
            </a:pPr>
            <a:endParaRPr lang="en-US" sz="2200" dirty="0" smtClean="0"/>
          </a:p>
          <a:p>
            <a:pPr algn="just"/>
            <a:r>
              <a:rPr lang="en-US" sz="2200" dirty="0" smtClean="0"/>
              <a:t>An object relational mapper maps a relational database system to objects. The ORM is independent of which relational database system is used. From within Python, you can talk to objects and the ORM will map it to the database. </a:t>
            </a:r>
          </a:p>
          <a:p>
            <a:pPr algn="just">
              <a:buNone/>
            </a:pPr>
            <a:endParaRPr lang="en-US" sz="2400" dirty="0" smtClean="0"/>
          </a:p>
          <a:p>
            <a:pPr algn="just">
              <a:buNone/>
            </a:pPr>
            <a:endParaRPr lang="en-US" sz="2400" dirty="0" smtClean="0"/>
          </a:p>
          <a:p>
            <a:pPr algn="just">
              <a:buNone/>
            </a:pPr>
            <a:endParaRPr lang="en-US" sz="2400" dirty="0" smtClean="0"/>
          </a:p>
          <a:p>
            <a:pPr algn="just"/>
            <a:r>
              <a:rPr lang="en-US" sz="2200" b="1" dirty="0" smtClean="0"/>
              <a:t>ORM</a:t>
            </a:r>
            <a:r>
              <a:rPr lang="en-US" sz="2200" dirty="0" smtClean="0"/>
              <a:t>s provide a high-level abstraction upon a </a:t>
            </a:r>
            <a:r>
              <a:rPr lang="en-US" sz="2200" dirty="0" smtClean="0">
                <a:hlinkClick r:id="rId2"/>
              </a:rPr>
              <a:t>relational database</a:t>
            </a:r>
            <a:r>
              <a:rPr lang="en-US" sz="2200" dirty="0" smtClean="0"/>
              <a:t> that allows a developer to write Python code instead of SQL to interact (create, read, update and delete data and schemas) with database.</a:t>
            </a:r>
          </a:p>
          <a:p>
            <a:pPr algn="just">
              <a:buNone/>
            </a:pPr>
            <a:endParaRPr lang="en-US" sz="2400" dirty="0" smtClean="0"/>
          </a:p>
        </p:txBody>
      </p:sp>
      <p:pic>
        <p:nvPicPr>
          <p:cNvPr id="4" name="Picture 3" descr="ORM Object Relational Mapping"/>
          <p:cNvPicPr/>
          <p:nvPr/>
        </p:nvPicPr>
        <p:blipFill>
          <a:blip r:embed="rId3"/>
          <a:srcRect/>
          <a:stretch>
            <a:fillRect/>
          </a:stretch>
        </p:blipFill>
        <p:spPr bwMode="auto">
          <a:xfrm>
            <a:off x="1752600" y="3886200"/>
            <a:ext cx="4779010" cy="716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lnSpcReduction="10000"/>
          </a:bodyPr>
          <a:lstStyle/>
          <a:p>
            <a:pPr algn="just">
              <a:buNone/>
            </a:pPr>
            <a:r>
              <a:rPr lang="en-US" sz="2200" dirty="0" smtClean="0"/>
              <a:t>The mapping like this…</a:t>
            </a:r>
          </a:p>
          <a:p>
            <a:pPr lvl="1" algn="just"/>
            <a:r>
              <a:rPr lang="en-US" sz="2200" dirty="0" smtClean="0"/>
              <a:t>Python Class == SQL Table</a:t>
            </a:r>
          </a:p>
          <a:p>
            <a:pPr lvl="1" algn="just"/>
            <a:r>
              <a:rPr lang="en-US" sz="2200" dirty="0" smtClean="0"/>
              <a:t>Instance of the Class == Row in the Table</a:t>
            </a:r>
          </a:p>
          <a:p>
            <a:pPr algn="just"/>
            <a:endParaRPr lang="en-US" sz="2200" dirty="0" smtClean="0"/>
          </a:p>
          <a:p>
            <a:pPr algn="just"/>
            <a:r>
              <a:rPr lang="en-US" sz="2200" dirty="0" smtClean="0"/>
              <a:t>Developers can use the programming language they are comfortable with to work with a database instead of writing SQL statements or stored procedures.</a:t>
            </a:r>
          </a:p>
          <a:p>
            <a:pPr algn="just"/>
            <a:endParaRPr lang="en-US" sz="2200" dirty="0" smtClean="0"/>
          </a:p>
          <a:p>
            <a:pPr algn="just"/>
            <a:r>
              <a:rPr lang="en-US" sz="2200" dirty="0" smtClean="0"/>
              <a:t>There are many ORM implementations written in Python, including</a:t>
            </a:r>
          </a:p>
          <a:p>
            <a:pPr lvl="1" algn="just"/>
            <a:r>
              <a:rPr lang="en-US" sz="2200" b="1" dirty="0" err="1" smtClean="0"/>
              <a:t>SQLAlchemy</a:t>
            </a:r>
            <a:endParaRPr lang="en-US" sz="2200" b="1" dirty="0" smtClean="0"/>
          </a:p>
          <a:p>
            <a:pPr lvl="1" algn="just"/>
            <a:r>
              <a:rPr lang="en-US" sz="2200" dirty="0" smtClean="0"/>
              <a:t>Peewee</a:t>
            </a:r>
          </a:p>
          <a:p>
            <a:pPr lvl="1" algn="just"/>
            <a:r>
              <a:rPr lang="en-US" sz="2200" dirty="0" smtClean="0"/>
              <a:t>The </a:t>
            </a:r>
            <a:r>
              <a:rPr lang="en-US" sz="2200" dirty="0" err="1" smtClean="0"/>
              <a:t>Django</a:t>
            </a:r>
            <a:r>
              <a:rPr lang="en-US" sz="2200" dirty="0" smtClean="0"/>
              <a:t> ORM</a:t>
            </a:r>
          </a:p>
          <a:p>
            <a:pPr lvl="1" algn="just"/>
            <a:r>
              <a:rPr lang="en-US" sz="2200" dirty="0" err="1" smtClean="0"/>
              <a:t>PonyORM</a:t>
            </a:r>
            <a:endParaRPr lang="en-US" sz="2200" dirty="0" smtClean="0"/>
          </a:p>
          <a:p>
            <a:pPr lvl="1" algn="just"/>
            <a:r>
              <a:rPr lang="en-US" sz="2200" dirty="0" err="1" smtClean="0"/>
              <a:t>SQLObject</a:t>
            </a:r>
            <a:endParaRPr lang="en-US" sz="2200" dirty="0" smtClean="0"/>
          </a:p>
          <a:p>
            <a:pPr lvl="1" algn="just"/>
            <a:r>
              <a:rPr lang="en-US" sz="2200" dirty="0" smtClean="0"/>
              <a:t>Tortoise ORM</a:t>
            </a:r>
          </a:p>
          <a:p>
            <a:pPr lvl="1" algn="just">
              <a:buNone/>
            </a:pPr>
            <a:endParaRPr lang="en-US" sz="2200" dirty="0" smtClean="0"/>
          </a:p>
          <a:p>
            <a:pPr algn="just"/>
            <a:r>
              <a:rPr lang="en-US" sz="2400" dirty="0" smtClean="0"/>
              <a:t>We are going to discuss about </a:t>
            </a:r>
            <a:r>
              <a:rPr lang="en-US" sz="2400" b="1" dirty="0" smtClean="0"/>
              <a:t>SQLAlchemy</a:t>
            </a:r>
            <a:r>
              <a:rPr lang="en-US" sz="2400" dirty="0" smtClean="0"/>
              <a:t>,it pronounced as </a:t>
            </a:r>
            <a:r>
              <a:rPr lang="en-US" sz="2400" b="1" dirty="0" smtClean="0"/>
              <a:t>SQL</a:t>
            </a:r>
            <a:r>
              <a:rPr lang="en-US" sz="2400" dirty="0" smtClean="0"/>
              <a:t>-</a:t>
            </a:r>
            <a:r>
              <a:rPr lang="en-US" sz="2400" b="1" dirty="0" smtClean="0"/>
              <a:t>All</a:t>
            </a:r>
            <a:r>
              <a:rPr lang="en-US" sz="2400" dirty="0" smtClean="0"/>
              <a:t>-</a:t>
            </a:r>
            <a:r>
              <a:rPr lang="en-US" sz="2400" b="1" dirty="0" err="1" smtClean="0"/>
              <a:t>Chemy</a:t>
            </a:r>
            <a:r>
              <a:rPr lang="en-US" sz="2400" dirty="0" smtClean="0"/>
              <a:t>.</a:t>
            </a:r>
          </a:p>
          <a:p>
            <a:pPr lvl="0">
              <a:buNone/>
            </a:pPr>
            <a:endParaRPr lang="en-US" sz="2200" dirty="0" smtClean="0"/>
          </a:p>
          <a:p>
            <a:pPr lvl="0">
              <a:buNone/>
            </a:pPr>
            <a:endParaRPr lang="en-US" sz="2400" dirty="0"/>
          </a:p>
          <a:p>
            <a:pPr algn="just">
              <a:buNone/>
            </a:pPr>
            <a:endParaRPr lang="en-US" sz="22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fontScale="92500" lnSpcReduction="20000"/>
          </a:bodyPr>
          <a:lstStyle/>
          <a:p>
            <a:pPr algn="just">
              <a:buNone/>
            </a:pPr>
            <a:r>
              <a:rPr lang="en-US" sz="2400" b="1" u="sng" dirty="0" err="1" smtClean="0"/>
              <a:t>SQLAlchemy</a:t>
            </a:r>
            <a:r>
              <a:rPr lang="en-US" sz="2400" b="1" u="sng" dirty="0" smtClean="0"/>
              <a:t>:</a:t>
            </a:r>
          </a:p>
          <a:p>
            <a:pPr algn="just"/>
            <a:r>
              <a:rPr lang="en-US" sz="2400" b="1" dirty="0" err="1" smtClean="0"/>
              <a:t>SQLAlchemy</a:t>
            </a:r>
            <a:r>
              <a:rPr lang="en-US" sz="2400" dirty="0" smtClean="0"/>
              <a:t> is a library used to interact with a wide variety of databases. It enables you to create data models and queries in a manner that feels like normal Python classes and statements. </a:t>
            </a:r>
          </a:p>
          <a:p>
            <a:pPr algn="just">
              <a:buNone/>
            </a:pPr>
            <a:endParaRPr lang="en-US" sz="2400" dirty="0" smtClean="0"/>
          </a:p>
          <a:p>
            <a:pPr algn="just"/>
            <a:r>
              <a:rPr lang="en-US" sz="2400" dirty="0" smtClean="0"/>
              <a:t>It can be used to connect to most common databases such as </a:t>
            </a:r>
            <a:r>
              <a:rPr lang="en-US" sz="2400" dirty="0" err="1" smtClean="0"/>
              <a:t>Postgres</a:t>
            </a:r>
            <a:r>
              <a:rPr lang="en-US" sz="2400" dirty="0" smtClean="0"/>
              <a:t>, </a:t>
            </a:r>
            <a:r>
              <a:rPr lang="en-US" sz="2400" dirty="0" err="1" smtClean="0"/>
              <a:t>MySQL</a:t>
            </a:r>
            <a:r>
              <a:rPr lang="en-US" sz="2400" dirty="0" smtClean="0"/>
              <a:t>, </a:t>
            </a:r>
            <a:r>
              <a:rPr lang="en-US" sz="2400" dirty="0" err="1" smtClean="0"/>
              <a:t>SQLite</a:t>
            </a:r>
            <a:r>
              <a:rPr lang="en-US" sz="2400" dirty="0" smtClean="0"/>
              <a:t>, Oracle, and many others.</a:t>
            </a:r>
          </a:p>
          <a:p>
            <a:pPr algn="just"/>
            <a:endParaRPr lang="en-US" sz="2400" dirty="0" smtClean="0"/>
          </a:p>
          <a:p>
            <a:pPr algn="just"/>
            <a:r>
              <a:rPr lang="en-US" sz="2400" b="1" dirty="0" err="1" smtClean="0"/>
              <a:t>SQLAlchemy</a:t>
            </a:r>
            <a:r>
              <a:rPr lang="en-US" sz="2400" dirty="0" smtClean="0"/>
              <a:t> is a popular SQL toolkit and Object Relational Mapper. It is written in Python and gives full power and flexibility of SQL to an application developer.</a:t>
            </a:r>
          </a:p>
          <a:p>
            <a:pPr algn="just"/>
            <a:endParaRPr lang="en-US" sz="2400" dirty="0" smtClean="0"/>
          </a:p>
          <a:p>
            <a:pPr algn="just"/>
            <a:r>
              <a:rPr lang="en-US" sz="2400" dirty="0" smtClean="0"/>
              <a:t>It is necessary to install </a:t>
            </a:r>
            <a:r>
              <a:rPr lang="en-US" sz="2400" dirty="0" err="1" smtClean="0"/>
              <a:t>SQLAlchemy</a:t>
            </a:r>
            <a:r>
              <a:rPr lang="en-US" sz="2400" dirty="0" smtClean="0"/>
              <a:t>. To install we have to use following code at Terminal or CMD.</a:t>
            </a:r>
          </a:p>
          <a:p>
            <a:pPr algn="just">
              <a:buNone/>
            </a:pPr>
            <a:r>
              <a:rPr lang="en-US" sz="2400" b="1" i="1" dirty="0" smtClean="0"/>
              <a:t>			pip install </a:t>
            </a:r>
            <a:r>
              <a:rPr lang="en-US" sz="2400" b="1" i="1" dirty="0" err="1" smtClean="0"/>
              <a:t>sqlalchemy</a:t>
            </a:r>
            <a:r>
              <a:rPr lang="en-US" sz="2400" b="1" i="1" dirty="0" smtClean="0"/>
              <a:t> </a:t>
            </a:r>
          </a:p>
          <a:p>
            <a:r>
              <a:rPr lang="en-US" sz="2400" dirty="0" smtClean="0"/>
              <a:t>To check if </a:t>
            </a:r>
            <a:r>
              <a:rPr lang="en-US" sz="2400" dirty="0" err="1" smtClean="0"/>
              <a:t>SQLAlchemy</a:t>
            </a:r>
            <a:r>
              <a:rPr lang="en-US" sz="2400" dirty="0" smtClean="0"/>
              <a:t> is properly installed or not, enter the following command in the Python prompt</a:t>
            </a:r>
          </a:p>
          <a:p>
            <a:pPr>
              <a:buNone/>
            </a:pPr>
            <a:r>
              <a:rPr lang="en-US" sz="2400" dirty="0" smtClean="0"/>
              <a:t>			</a:t>
            </a:r>
            <a:r>
              <a:rPr lang="en-US" sz="2400" b="1" i="1" dirty="0" smtClean="0"/>
              <a:t>&gt;&gt;&gt;import </a:t>
            </a:r>
            <a:r>
              <a:rPr lang="en-US" sz="2400" b="1" i="1" dirty="0" err="1" smtClean="0"/>
              <a:t>sqlalchemy</a:t>
            </a:r>
            <a:endParaRPr lang="en-US" sz="2400" b="1" i="1" dirty="0" smtClean="0"/>
          </a:p>
          <a:p>
            <a:r>
              <a:rPr lang="en-US" sz="2400" dirty="0" smtClean="0"/>
              <a:t>If the above statement was executed with no errors, “</a:t>
            </a:r>
            <a:r>
              <a:rPr lang="en-US" sz="2400" dirty="0" err="1" smtClean="0"/>
              <a:t>sqlalchemy</a:t>
            </a:r>
            <a:r>
              <a:rPr lang="en-US" sz="2400" dirty="0" smtClean="0"/>
              <a:t> " is installed and ready to be used.</a:t>
            </a:r>
          </a:p>
          <a:p>
            <a:pPr algn="just"/>
            <a:endParaRPr lang="en-US" sz="2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a:bodyPr>
          <a:lstStyle/>
          <a:p>
            <a:pPr lvl="0" algn="just">
              <a:buNone/>
            </a:pPr>
            <a:r>
              <a:rPr lang="en-US" sz="2400" b="1" dirty="0" smtClean="0"/>
              <a:t>Connecting to Database:</a:t>
            </a:r>
            <a:endParaRPr lang="en-US" sz="2400" dirty="0" smtClean="0"/>
          </a:p>
          <a:p>
            <a:pPr algn="just"/>
            <a:r>
              <a:rPr lang="en-US" sz="2400" dirty="0" smtClean="0"/>
              <a:t>To connect with database using </a:t>
            </a:r>
            <a:r>
              <a:rPr lang="en-US" sz="2400" dirty="0" err="1" smtClean="0"/>
              <a:t>SQLAlchemy</a:t>
            </a:r>
            <a:r>
              <a:rPr lang="en-US" sz="2400" dirty="0" smtClean="0"/>
              <a:t>, we have to create engine for this purpose </a:t>
            </a:r>
            <a:r>
              <a:rPr lang="en-US" sz="2400" dirty="0" err="1" smtClean="0"/>
              <a:t>SQLAlchemy</a:t>
            </a:r>
            <a:r>
              <a:rPr lang="en-US" sz="2400" dirty="0" smtClean="0"/>
              <a:t> supports one function is </a:t>
            </a:r>
            <a:r>
              <a:rPr lang="en-US" sz="2400" b="1" dirty="0" err="1" smtClean="0"/>
              <a:t>create_engine</a:t>
            </a:r>
            <a:r>
              <a:rPr lang="en-US" sz="2400" b="1" dirty="0" smtClean="0"/>
              <a:t>(). </a:t>
            </a:r>
            <a:endParaRPr lang="en-US" sz="2400" dirty="0" smtClean="0"/>
          </a:p>
          <a:p>
            <a:pPr algn="just"/>
            <a:r>
              <a:rPr lang="en-US" sz="2400" dirty="0" smtClean="0"/>
              <a:t>The </a:t>
            </a:r>
            <a:r>
              <a:rPr lang="en-US" sz="2400" b="1" dirty="0" err="1" smtClean="0"/>
              <a:t>create_engine</a:t>
            </a:r>
            <a:r>
              <a:rPr lang="en-US" sz="2400" b="1" dirty="0" smtClean="0"/>
              <a:t>() </a:t>
            </a:r>
            <a:r>
              <a:rPr lang="en-US" sz="2400" dirty="0" smtClean="0"/>
              <a:t>function is used to create engine; it takes overall responsibilities of database connectivity.</a:t>
            </a:r>
          </a:p>
          <a:p>
            <a:pPr algn="just">
              <a:buNone/>
            </a:pPr>
            <a:r>
              <a:rPr lang="en-US" sz="2400" b="1" dirty="0" smtClean="0"/>
              <a:t>Syntax:</a:t>
            </a:r>
            <a:endParaRPr lang="en-US" sz="2400" dirty="0" smtClean="0"/>
          </a:p>
          <a:p>
            <a:pPr algn="just">
              <a:buNone/>
            </a:pPr>
            <a:r>
              <a:rPr lang="en-US" sz="2400" dirty="0" smtClean="0"/>
              <a:t>	</a:t>
            </a:r>
            <a:r>
              <a:rPr lang="en-US" sz="2400" dirty="0" smtClean="0">
                <a:solidFill>
                  <a:srgbClr val="C00000"/>
                </a:solidFill>
              </a:rPr>
              <a:t>Database-server[+driver]://</a:t>
            </a:r>
            <a:r>
              <a:rPr lang="en-US" sz="2400" dirty="0" err="1" smtClean="0">
                <a:solidFill>
                  <a:srgbClr val="C00000"/>
                </a:solidFill>
              </a:rPr>
              <a:t>user:password@host</a:t>
            </a:r>
            <a:r>
              <a:rPr lang="en-US" sz="2400" dirty="0" smtClean="0">
                <a:solidFill>
                  <a:srgbClr val="C00000"/>
                </a:solidFill>
              </a:rPr>
              <a:t>/</a:t>
            </a:r>
            <a:r>
              <a:rPr lang="en-US" sz="2400" dirty="0" err="1" smtClean="0">
                <a:solidFill>
                  <a:srgbClr val="C00000"/>
                </a:solidFill>
              </a:rPr>
              <a:t>dbname</a:t>
            </a:r>
            <a:endParaRPr lang="en-US" sz="2400" dirty="0" smtClean="0">
              <a:solidFill>
                <a:srgbClr val="C00000"/>
              </a:solidFill>
            </a:endParaRPr>
          </a:p>
          <a:p>
            <a:pPr algn="just">
              <a:buNone/>
            </a:pPr>
            <a:r>
              <a:rPr lang="en-US" sz="2400" b="1" dirty="0" smtClean="0"/>
              <a:t>Example:</a:t>
            </a:r>
            <a:endParaRPr lang="en-US" sz="2400" dirty="0" smtClean="0"/>
          </a:p>
          <a:p>
            <a:pPr algn="just">
              <a:buNone/>
            </a:pPr>
            <a:r>
              <a:rPr lang="en-US" sz="2400" dirty="0" smtClean="0"/>
              <a:t>	</a:t>
            </a:r>
            <a:r>
              <a:rPr lang="en-US" sz="2400" dirty="0" err="1" smtClean="0">
                <a:solidFill>
                  <a:srgbClr val="002060"/>
                </a:solidFill>
              </a:rPr>
              <a:t>mysql+mysqldb</a:t>
            </a:r>
            <a:r>
              <a:rPr lang="en-US" sz="2400" dirty="0" smtClean="0">
                <a:solidFill>
                  <a:srgbClr val="002060"/>
                </a:solidFill>
              </a:rPr>
              <a:t>://</a:t>
            </a:r>
            <a:r>
              <a:rPr lang="en-US" sz="2400" dirty="0" err="1" smtClean="0">
                <a:solidFill>
                  <a:srgbClr val="002060"/>
                </a:solidFill>
              </a:rPr>
              <a:t>root:root@localhost</a:t>
            </a:r>
            <a:r>
              <a:rPr lang="en-US" sz="2400" dirty="0" smtClean="0">
                <a:solidFill>
                  <a:srgbClr val="002060"/>
                </a:solidFill>
              </a:rPr>
              <a:t>/</a:t>
            </a:r>
            <a:r>
              <a:rPr lang="en-US" sz="2400" dirty="0" err="1" smtClean="0">
                <a:solidFill>
                  <a:srgbClr val="002060"/>
                </a:solidFill>
              </a:rPr>
              <a:t>collegedb</a:t>
            </a:r>
            <a:endParaRPr lang="en-US" sz="2400" dirty="0" smtClean="0">
              <a:solidFill>
                <a:srgbClr val="002060"/>
              </a:solidFill>
            </a:endParaRPr>
          </a:p>
          <a:p>
            <a:pPr algn="just">
              <a:buNone/>
            </a:pPr>
            <a:endParaRPr lang="en-US" sz="2400" dirty="0" smtClean="0">
              <a:solidFill>
                <a:srgbClr val="002060"/>
              </a:solidFill>
            </a:endParaRPr>
          </a:p>
          <a:p>
            <a:pPr algn="just"/>
            <a:r>
              <a:rPr lang="en-US" sz="2400" dirty="0" smtClean="0"/>
              <a:t>The main objective of the ORM-API of </a:t>
            </a:r>
            <a:r>
              <a:rPr lang="en-US" sz="2400" dirty="0" err="1" smtClean="0"/>
              <a:t>SQLAlchemy</a:t>
            </a:r>
            <a:r>
              <a:rPr lang="en-US" sz="2400" dirty="0" smtClean="0"/>
              <a:t> is to facilitate associating user-defined Python classes with database tables, and objects of those classes with rows in their corresponding tables.</a:t>
            </a:r>
          </a:p>
          <a:p>
            <a:pPr algn="just">
              <a:buNone/>
            </a:pPr>
            <a:endParaRPr lang="en-US" sz="22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lnSpcReduction="10000"/>
          </a:bodyPr>
          <a:lstStyle/>
          <a:p>
            <a:pPr lvl="0">
              <a:buNone/>
            </a:pPr>
            <a:r>
              <a:rPr lang="en-US" sz="2000" b="1" dirty="0" smtClean="0"/>
              <a:t>Declare Mapping:</a:t>
            </a:r>
            <a:endParaRPr lang="en-US" sz="2000" dirty="0" smtClean="0"/>
          </a:p>
          <a:p>
            <a:r>
              <a:rPr lang="en-US" sz="2000" dirty="0" smtClean="0"/>
              <a:t>First of all, </a:t>
            </a:r>
            <a:r>
              <a:rPr lang="en-US" sz="2000" dirty="0" err="1" smtClean="0"/>
              <a:t>create_engine</a:t>
            </a:r>
            <a:r>
              <a:rPr lang="en-US" sz="2000" dirty="0" smtClean="0"/>
              <a:t>() function is called to set up an engine object which is subsequently used to perform SQL operations. </a:t>
            </a:r>
          </a:p>
          <a:p>
            <a:pPr>
              <a:buNone/>
            </a:pPr>
            <a:r>
              <a:rPr lang="en-US" sz="2000" b="1" i="1" dirty="0" smtClean="0"/>
              <a:t>To create engine in case of </a:t>
            </a:r>
            <a:r>
              <a:rPr lang="en-US" sz="2000" b="1" i="1" dirty="0" err="1" smtClean="0"/>
              <a:t>MySQL</a:t>
            </a:r>
            <a:r>
              <a:rPr lang="en-US" sz="2000" b="1" i="1" dirty="0" smtClean="0"/>
              <a:t>:</a:t>
            </a:r>
            <a:endParaRPr lang="en-US" sz="2000" dirty="0" smtClean="0"/>
          </a:p>
          <a:p>
            <a:pPr>
              <a:buNone/>
            </a:pPr>
            <a:r>
              <a:rPr lang="en-US" sz="2000" b="1" i="1" dirty="0" smtClean="0"/>
              <a:t>Example:</a:t>
            </a:r>
            <a:endParaRPr lang="en-US" sz="2000" dirty="0" smtClean="0"/>
          </a:p>
          <a:p>
            <a:pPr>
              <a:buNone/>
            </a:pPr>
            <a:r>
              <a:rPr lang="en-US" sz="2000" i="1" dirty="0" smtClean="0"/>
              <a:t>from </a:t>
            </a:r>
            <a:r>
              <a:rPr lang="en-US" sz="2000" i="1" dirty="0" err="1" smtClean="0"/>
              <a:t>sqlalchemy</a:t>
            </a:r>
            <a:r>
              <a:rPr lang="en-US" sz="2000" i="1" dirty="0" smtClean="0"/>
              <a:t> import </a:t>
            </a:r>
            <a:r>
              <a:rPr lang="en-US" sz="2000" i="1" dirty="0" err="1" smtClean="0"/>
              <a:t>create_engine</a:t>
            </a:r>
            <a:endParaRPr lang="en-US" sz="2000" dirty="0" smtClean="0"/>
          </a:p>
          <a:p>
            <a:pPr>
              <a:buNone/>
            </a:pPr>
            <a:r>
              <a:rPr lang="en-US" sz="2000" i="1" dirty="0" smtClean="0"/>
              <a:t>engine = </a:t>
            </a:r>
            <a:r>
              <a:rPr lang="en-US" sz="2000" i="1" dirty="0" err="1" smtClean="0"/>
              <a:t>create_engine</a:t>
            </a:r>
            <a:r>
              <a:rPr lang="en-US" sz="2000" i="1" dirty="0" smtClean="0"/>
              <a:t>('</a:t>
            </a:r>
            <a:r>
              <a:rPr lang="en-US" sz="2000" i="1" dirty="0" err="1" smtClean="0"/>
              <a:t>mysql+mysqldb</a:t>
            </a:r>
            <a:r>
              <a:rPr lang="en-US" sz="2000" i="1" dirty="0" smtClean="0"/>
              <a:t>://root:@</a:t>
            </a:r>
            <a:r>
              <a:rPr lang="en-US" sz="2000" i="1" dirty="0" err="1" smtClean="0"/>
              <a:t>localhost</a:t>
            </a:r>
            <a:r>
              <a:rPr lang="en-US" sz="2000" i="1" dirty="0" smtClean="0"/>
              <a:t>/</a:t>
            </a:r>
            <a:r>
              <a:rPr lang="en-US" sz="2000" i="1" dirty="0" err="1" smtClean="0"/>
              <a:t>Collegedb</a:t>
            </a:r>
            <a:r>
              <a:rPr lang="en-US" sz="2000" i="1" dirty="0" smtClean="0"/>
              <a:t>')</a:t>
            </a:r>
            <a:endParaRPr lang="en-US" sz="2000" dirty="0" smtClean="0"/>
          </a:p>
          <a:p>
            <a:pPr algn="just"/>
            <a:endParaRPr lang="en-US" sz="2000" dirty="0" smtClean="0"/>
          </a:p>
          <a:p>
            <a:pPr algn="just"/>
            <a:r>
              <a:rPr lang="en-US" sz="2000" dirty="0" smtClean="0"/>
              <a:t>When using ORM, we first configure database tables that we will be using. Then we define classes that will be mapped to them. Modern </a:t>
            </a:r>
            <a:r>
              <a:rPr lang="en-US" sz="2000" dirty="0" err="1" smtClean="0"/>
              <a:t>SQLAlchemy</a:t>
            </a:r>
            <a:r>
              <a:rPr lang="en-US" sz="2000" dirty="0" smtClean="0"/>
              <a:t> uses </a:t>
            </a:r>
            <a:r>
              <a:rPr lang="en-US" sz="2000" i="1" dirty="0" smtClean="0"/>
              <a:t>Declarative</a:t>
            </a:r>
            <a:r>
              <a:rPr lang="en-US" sz="2000" dirty="0" smtClean="0"/>
              <a:t> system to do these tasks. </a:t>
            </a:r>
          </a:p>
          <a:p>
            <a:pPr algn="just"/>
            <a:r>
              <a:rPr lang="en-US" sz="2000" dirty="0" smtClean="0"/>
              <a:t>A </a:t>
            </a:r>
            <a:r>
              <a:rPr lang="en-US" sz="2000" i="1" dirty="0" smtClean="0"/>
              <a:t>declarative base class</a:t>
            </a:r>
            <a:r>
              <a:rPr lang="en-US" sz="2000" dirty="0" smtClean="0"/>
              <a:t> is created, which maintains a catalog of classes and tables. A declarative base class is created with the </a:t>
            </a:r>
            <a:r>
              <a:rPr lang="en-US" sz="2000" dirty="0" err="1" smtClean="0"/>
              <a:t>declarative_base</a:t>
            </a:r>
            <a:r>
              <a:rPr lang="en-US" sz="2000" dirty="0" smtClean="0"/>
              <a:t>() function.</a:t>
            </a:r>
          </a:p>
          <a:p>
            <a:pPr algn="just"/>
            <a:r>
              <a:rPr lang="en-US" sz="2000" i="1" dirty="0" smtClean="0"/>
              <a:t>The </a:t>
            </a:r>
            <a:r>
              <a:rPr lang="en-US" sz="2000" i="1" dirty="0" err="1" smtClean="0"/>
              <a:t>declarative_base</a:t>
            </a:r>
            <a:r>
              <a:rPr lang="en-US" sz="2000" i="1" dirty="0" smtClean="0"/>
              <a:t>() function is used to create base class. This function is defined in </a:t>
            </a:r>
            <a:r>
              <a:rPr lang="en-US" sz="2000" b="1" i="1" dirty="0" err="1" smtClean="0"/>
              <a:t>sqlalchemy.ext.declarative</a:t>
            </a:r>
            <a:r>
              <a:rPr lang="en-US" sz="2000" i="1" dirty="0" smtClean="0"/>
              <a:t> module.</a:t>
            </a:r>
            <a:endParaRPr lang="en-US" sz="2000" dirty="0" smtClean="0"/>
          </a:p>
          <a:p>
            <a:pPr>
              <a:buNone/>
            </a:pPr>
            <a:r>
              <a:rPr lang="en-US" sz="2000" b="1" i="1" dirty="0" smtClean="0"/>
              <a:t>To create declarative base class:</a:t>
            </a:r>
            <a:endParaRPr lang="en-US" sz="2000" dirty="0" smtClean="0"/>
          </a:p>
          <a:p>
            <a:pPr>
              <a:buNone/>
            </a:pPr>
            <a:r>
              <a:rPr lang="en-US" sz="2000" b="1" i="1" dirty="0" smtClean="0"/>
              <a:t>Example:</a:t>
            </a:r>
            <a:endParaRPr lang="en-US" sz="2000" dirty="0" smtClean="0"/>
          </a:p>
          <a:p>
            <a:pPr>
              <a:buNone/>
            </a:pPr>
            <a:r>
              <a:rPr lang="en-US" sz="2000" i="1" dirty="0" smtClean="0"/>
              <a:t>from </a:t>
            </a:r>
            <a:r>
              <a:rPr lang="en-US" sz="2000" i="1" dirty="0" err="1" smtClean="0"/>
              <a:t>sqlalchemy.ext.declarative</a:t>
            </a:r>
            <a:r>
              <a:rPr lang="en-US" sz="2000" i="1" dirty="0" smtClean="0"/>
              <a:t> import </a:t>
            </a:r>
            <a:r>
              <a:rPr lang="en-US" sz="2000" i="1" dirty="0" err="1" smtClean="0"/>
              <a:t>declarative_base</a:t>
            </a:r>
            <a:endParaRPr lang="en-US" sz="2000" dirty="0" smtClean="0"/>
          </a:p>
          <a:p>
            <a:pPr>
              <a:buNone/>
            </a:pPr>
            <a:r>
              <a:rPr lang="en-US" sz="2000" i="1" dirty="0" smtClean="0"/>
              <a:t>Base = </a:t>
            </a:r>
            <a:r>
              <a:rPr lang="en-US" sz="2000" i="1" dirty="0" err="1" smtClean="0"/>
              <a:t>declarative_base</a:t>
            </a:r>
            <a:r>
              <a:rPr lang="en-US" sz="2000" i="1" dirty="0" smtClean="0"/>
              <a:t>()</a:t>
            </a:r>
            <a:endParaRPr lang="en-US" sz="2000" dirty="0" smtClean="0"/>
          </a:p>
          <a:p>
            <a:pPr algn="just"/>
            <a:endParaRPr lang="en-US" sz="2000" dirty="0" smtClean="0"/>
          </a:p>
          <a:p>
            <a:pPr algn="just"/>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
            <a:ext cx="8229600" cy="6553200"/>
          </a:xfrm>
        </p:spPr>
        <p:txBody>
          <a:bodyPr>
            <a:normAutofit/>
          </a:bodyPr>
          <a:lstStyle/>
          <a:p>
            <a:pPr>
              <a:buNone/>
            </a:pPr>
            <a:r>
              <a:rPr lang="en-US" sz="2000" b="1" u="sng" dirty="0" smtClean="0"/>
              <a:t>Example:</a:t>
            </a:r>
            <a:r>
              <a:rPr lang="en-US" sz="2000" b="1" dirty="0" smtClean="0"/>
              <a:t>	tabledef.py</a:t>
            </a:r>
            <a:endParaRPr lang="en-US" sz="2000" dirty="0" smtClean="0"/>
          </a:p>
          <a:p>
            <a:pPr>
              <a:buNone/>
            </a:pPr>
            <a:r>
              <a:rPr lang="en-US" sz="2000" dirty="0" smtClean="0"/>
              <a:t>from </a:t>
            </a:r>
            <a:r>
              <a:rPr lang="en-US" sz="2000" dirty="0" err="1" smtClean="0"/>
              <a:t>sqlalchemy</a:t>
            </a:r>
            <a:r>
              <a:rPr lang="en-US" sz="2000" dirty="0" smtClean="0"/>
              <a:t> import Column, Integer, String</a:t>
            </a:r>
          </a:p>
          <a:p>
            <a:pPr>
              <a:buNone/>
            </a:pPr>
            <a:r>
              <a:rPr lang="en-US" sz="2000" dirty="0" smtClean="0"/>
              <a:t>from </a:t>
            </a:r>
            <a:r>
              <a:rPr lang="en-US" sz="2000" dirty="0" err="1" smtClean="0"/>
              <a:t>sqlalchemy</a:t>
            </a:r>
            <a:r>
              <a:rPr lang="en-US" sz="2000" dirty="0" smtClean="0"/>
              <a:t> import </a:t>
            </a:r>
            <a:r>
              <a:rPr lang="en-US" sz="2000" dirty="0" err="1" smtClean="0"/>
              <a:t>create_engine</a:t>
            </a:r>
            <a:endParaRPr lang="en-US" sz="2000" dirty="0" smtClean="0"/>
          </a:p>
          <a:p>
            <a:pPr>
              <a:buNone/>
            </a:pPr>
            <a:r>
              <a:rPr lang="en-US" sz="2000" dirty="0" smtClean="0"/>
              <a:t>from </a:t>
            </a:r>
            <a:r>
              <a:rPr lang="en-US" sz="2000" dirty="0" err="1" smtClean="0"/>
              <a:t>sqlalchemy.ext.declarative</a:t>
            </a:r>
            <a:r>
              <a:rPr lang="en-US" sz="2000" dirty="0" smtClean="0"/>
              <a:t> import </a:t>
            </a:r>
            <a:r>
              <a:rPr lang="en-US" sz="2000" dirty="0" err="1" smtClean="0"/>
              <a:t>declarative_base</a:t>
            </a:r>
            <a:endParaRPr lang="en-US" sz="2000" dirty="0" smtClean="0"/>
          </a:p>
          <a:p>
            <a:pPr>
              <a:buNone/>
            </a:pPr>
            <a:r>
              <a:rPr lang="en-US" sz="2000" i="1" dirty="0" smtClean="0"/>
              <a:t># create a engine</a:t>
            </a:r>
            <a:endParaRPr lang="en-US" sz="2000" dirty="0" smtClean="0"/>
          </a:p>
          <a:p>
            <a:pPr>
              <a:buNone/>
            </a:pPr>
            <a:r>
              <a:rPr lang="en-US" sz="2000" dirty="0" smtClean="0"/>
              <a:t>engine =</a:t>
            </a:r>
            <a:r>
              <a:rPr lang="en-US" sz="2000" dirty="0" err="1" smtClean="0"/>
              <a:t>create_engine</a:t>
            </a:r>
            <a:r>
              <a:rPr lang="en-US" sz="2000" dirty="0" smtClean="0"/>
              <a:t>('</a:t>
            </a:r>
            <a:r>
              <a:rPr lang="en-US" sz="2000" dirty="0" err="1" smtClean="0"/>
              <a:t>mysql+mysqldb</a:t>
            </a:r>
            <a:r>
              <a:rPr lang="en-US" sz="2000" dirty="0" smtClean="0"/>
              <a:t>://root:@</a:t>
            </a:r>
            <a:r>
              <a:rPr lang="en-US" sz="2000" dirty="0" err="1" smtClean="0"/>
              <a:t>localhost</a:t>
            </a:r>
            <a:r>
              <a:rPr lang="en-US" sz="2000" dirty="0" smtClean="0"/>
              <a:t>/</a:t>
            </a:r>
            <a:r>
              <a:rPr lang="en-US" sz="2000" dirty="0" err="1" smtClean="0"/>
              <a:t>Sampledb</a:t>
            </a:r>
            <a:r>
              <a:rPr lang="en-US" sz="2000" dirty="0" smtClean="0"/>
              <a:t>‘)</a:t>
            </a:r>
          </a:p>
          <a:p>
            <a:pPr>
              <a:buNone/>
            </a:pPr>
            <a:r>
              <a:rPr lang="en-US" sz="2000" i="1" dirty="0" smtClean="0"/>
              <a:t># create a declarative base class</a:t>
            </a:r>
            <a:endParaRPr lang="en-US" sz="2000" dirty="0" smtClean="0"/>
          </a:p>
          <a:p>
            <a:pPr>
              <a:buNone/>
            </a:pPr>
            <a:r>
              <a:rPr lang="en-US" sz="2000" dirty="0" smtClean="0"/>
              <a:t>Base = </a:t>
            </a:r>
            <a:r>
              <a:rPr lang="en-US" sz="2000" dirty="0" err="1" smtClean="0"/>
              <a:t>declarative_base</a:t>
            </a:r>
            <a:r>
              <a:rPr lang="en-US" sz="2000" dirty="0" smtClean="0"/>
              <a:t>()</a:t>
            </a:r>
          </a:p>
          <a:p>
            <a:pPr>
              <a:buNone/>
            </a:pPr>
            <a:r>
              <a:rPr lang="en-US" sz="2000" dirty="0" smtClean="0"/>
              <a:t> </a:t>
            </a:r>
          </a:p>
          <a:p>
            <a:pPr>
              <a:buNone/>
            </a:pPr>
            <a:r>
              <a:rPr lang="en-US" sz="2000" dirty="0" smtClean="0"/>
              <a:t>class Students(Base):</a:t>
            </a:r>
          </a:p>
          <a:p>
            <a:pPr>
              <a:buNone/>
            </a:pPr>
            <a:r>
              <a:rPr lang="en-US" sz="2000" dirty="0" smtClean="0"/>
              <a:t>   __</a:t>
            </a:r>
            <a:r>
              <a:rPr lang="en-US" sz="2000" dirty="0" err="1" smtClean="0"/>
              <a:t>tablename</a:t>
            </a:r>
            <a:r>
              <a:rPr lang="en-US" sz="2000" dirty="0" smtClean="0"/>
              <a:t>__ = 'students'</a:t>
            </a:r>
          </a:p>
          <a:p>
            <a:pPr>
              <a:buNone/>
            </a:pPr>
            <a:r>
              <a:rPr lang="en-US" sz="2000" dirty="0" smtClean="0"/>
              <a:t>   id = Column(Integer, </a:t>
            </a:r>
            <a:r>
              <a:rPr lang="en-US" sz="2000" dirty="0" err="1" smtClean="0"/>
              <a:t>primary_key</a:t>
            </a:r>
            <a:r>
              <a:rPr lang="en-US" sz="2000" dirty="0" smtClean="0"/>
              <a:t>=True)</a:t>
            </a:r>
          </a:p>
          <a:p>
            <a:pPr>
              <a:buNone/>
            </a:pPr>
            <a:r>
              <a:rPr lang="en-US" sz="2000" dirty="0" smtClean="0"/>
              <a:t>   name = Column(String(10))</a:t>
            </a:r>
          </a:p>
          <a:p>
            <a:pPr>
              <a:buNone/>
            </a:pPr>
            <a:r>
              <a:rPr lang="en-US" sz="2000" dirty="0" smtClean="0"/>
              <a:t>   address = Column(String(10))</a:t>
            </a:r>
          </a:p>
          <a:p>
            <a:pPr>
              <a:buNone/>
            </a:pPr>
            <a:r>
              <a:rPr lang="en-US" sz="2000" dirty="0" smtClean="0"/>
              <a:t>   email = Column(String(10))</a:t>
            </a:r>
          </a:p>
          <a:p>
            <a:pPr>
              <a:buNone/>
            </a:pPr>
            <a:endParaRPr lang="en-US" sz="2000" dirty="0" smtClean="0"/>
          </a:p>
          <a:p>
            <a:pPr>
              <a:buNone/>
            </a:pPr>
            <a:r>
              <a:rPr lang="en-US" sz="2000" dirty="0" err="1" smtClean="0"/>
              <a:t>Base.metadata.create_all</a:t>
            </a:r>
            <a:r>
              <a:rPr lang="en-US" sz="2000" dirty="0" smtClean="0"/>
              <a:t>(engine)</a:t>
            </a:r>
          </a:p>
          <a:p>
            <a:pPr algn="just">
              <a:buNone/>
            </a:pPr>
            <a:endParaRPr 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TotalTime>
  <Words>225</Words>
  <Application>Microsoft Office PowerPoint</Application>
  <PresentationFormat>On-screen Show (4:3)</PresentationFormat>
  <Paragraphs>77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Object Relational Mapping (ORM)  in python</vt:lpstr>
      <vt:lpstr>Introduction: </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Multithreaded Programming</dc:title>
  <dc:creator>Exam</dc:creator>
  <cp:lastModifiedBy>Madhu</cp:lastModifiedBy>
  <cp:revision>194</cp:revision>
  <dcterms:created xsi:type="dcterms:W3CDTF">2019-10-22T06:14:13Z</dcterms:created>
  <dcterms:modified xsi:type="dcterms:W3CDTF">2020-05-24T10:13:48Z</dcterms:modified>
</cp:coreProperties>
</file>