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1" r:id="rId3"/>
    <p:sldId id="322" r:id="rId4"/>
    <p:sldId id="323" r:id="rId5"/>
    <p:sldId id="324" r:id="rId6"/>
    <p:sldId id="32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43" autoAdjust="0"/>
    <p:restoredTop sz="94713" autoAdjust="0"/>
  </p:normalViewPr>
  <p:slideViewPr>
    <p:cSldViewPr>
      <p:cViewPr>
        <p:scale>
          <a:sx n="66" d="100"/>
          <a:sy n="66" d="100"/>
        </p:scale>
        <p:origin x="-1500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18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730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0393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378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2303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7793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599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0421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0928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9753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24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979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31B6C-9BD8-44A0-AC19-A03EDC857EAE}" type="datetimeFigureOut">
              <a:rPr lang="en-US" smtClean="0"/>
              <a:pPr/>
              <a:t>5/24/2020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ACC1E-BD2C-4DCF-8303-ED546D36AE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9874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3.org/2001/XMLSchem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XML Validation</a:t>
            </a:r>
            <a:b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latin typeface="Times New Roman"/>
              </a:rPr>
              <a:t>XML Schema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430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2238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Times New Roman"/>
              </a:rPr>
              <a:t>XML Schema (Or) XML Schema Definition (XSD)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09600"/>
            <a:ext cx="8991600" cy="60960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XML Schema mainly used for structuring XML documents. Similar to DTD, XML Schema is also used to check whether the given XML document is “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well formed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” and “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valid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lvl="1" algn="just">
              <a:buNone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XML Schema can be defined root element, child elements, their number as well as their order.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It defines data types, default and fixed values for the elements and attributes.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For this purpose, it has the form of XML schema language which is also known as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</a:rPr>
              <a:t>Xml Schema Definition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(XSD).</a:t>
            </a: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8438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Times New Roman"/>
              </a:rPr>
              <a:t>XML Schema 					</a:t>
            </a:r>
            <a:r>
              <a:rPr lang="de-DE" sz="2000" b="1" dirty="0" smtClean="0">
                <a:latin typeface="Times New Roman"/>
              </a:rPr>
              <a:t>Contd...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638800"/>
          </a:xfrm>
        </p:spPr>
        <p:txBody>
          <a:bodyPr>
            <a:noAutofit/>
          </a:bodyPr>
          <a:lstStyle/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XML schemas are created by using XML syntax, where DTD use a separate syntax.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XML Schemas specify the type of textual data that can be used with in attributes and elements.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If we use the XML Schema for complex and large operations, then the processing of XML document may slow down.</a:t>
            </a:r>
          </a:p>
          <a:p>
            <a:pPr lvl="1" algn="just">
              <a:buFont typeface="Arial" pitchFamily="34" charset="0"/>
              <a:buChar char="•"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Arial" pitchFamily="34" charset="0"/>
              <a:buChar char="•"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The XML document can’t be displayed if the corresponding schema file is absent.</a:t>
            </a: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98438"/>
            <a:ext cx="8534400" cy="411162"/>
          </a:xfrm>
        </p:spPr>
        <p:txBody>
          <a:bodyPr>
            <a:noAutofit/>
          </a:bodyPr>
          <a:lstStyle/>
          <a:p>
            <a:pPr algn="l"/>
            <a:r>
              <a:rPr lang="de-DE" sz="2800" b="1" dirty="0" smtClean="0">
                <a:latin typeface="Times New Roman"/>
              </a:rPr>
              <a:t>XML Schema 					</a:t>
            </a:r>
            <a:r>
              <a:rPr lang="de-DE" sz="2000" b="1" dirty="0" smtClean="0">
                <a:latin typeface="Times New Roman"/>
              </a:rPr>
              <a:t>Contd...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8991600" cy="6019800"/>
          </a:xfrm>
        </p:spPr>
        <p:txBody>
          <a:bodyPr>
            <a:noAutofit/>
          </a:bodyPr>
          <a:lstStyle/>
          <a:p>
            <a:pPr marL="360000" lvl="1">
              <a:buNone/>
            </a:pPr>
            <a:r>
              <a:rPr lang="en-US" sz="2400" b="1" u="sng" dirty="0" smtClean="0">
                <a:latin typeface="Times New Roman" pitchFamily="18" charset="0"/>
                <a:cs typeface="Times New Roman" pitchFamily="18" charset="0"/>
              </a:rPr>
              <a:t>Data Types in XML Schema: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Binary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It includes the binary data (0’s or 1’s).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Boolean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It includes either “true” or “false”.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Number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There are 3 main number data types those are</a:t>
            </a:r>
          </a:p>
          <a:p>
            <a:pPr lvl="2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float 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contains 32-bit floating point values.</a:t>
            </a:r>
          </a:p>
          <a:p>
            <a:pPr lvl="2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double: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contains 64-bit floating point values.</a:t>
            </a:r>
          </a:p>
          <a:p>
            <a:pPr lvl="2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	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decimal: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It includes the decimal numbers either +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or –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Date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It specifies the current date (YYYY-MM-DD).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Time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It specifies the current time (HH:MM:SS).</a:t>
            </a:r>
          </a:p>
          <a:p>
            <a:pPr marL="360000" lvl="1"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•	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String data 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: It includes series of characters such as strings.</a:t>
            </a:r>
          </a:p>
          <a:p>
            <a:pPr algn="just">
              <a:buNone/>
            </a:pPr>
            <a:endParaRPr lang="en-US" sz="2400" dirty="0" smtClean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8991600" cy="6477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Example: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following example is an XML schema file called “remainder.xsd” that defines the elements of XML document.</a:t>
            </a:r>
          </a:p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“remainder.xsd”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&lt;?xml version = "1.0" encoding = "UTF-8"?&gt;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xs:schema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xmlns:xs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= "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http://www.w3.org/2001/XMLSchema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name="remainder"&gt;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xs:complextype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xs:sequence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name="to" type="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xs:string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name="from" type="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xs:string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name="heading" type="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xs:string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xs:element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name="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 type="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xs:string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xs:sequence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xs:complextype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xs:schema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3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8991600" cy="64770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“remaind.xml”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&lt;?xml version = "1.0" encoding = "UTF-8"?&gt;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&lt;remainder schemaLocation="remainder.xsd"&gt;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&lt;to&gt;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Madhu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&lt;/to&gt;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&lt;from&gt;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Durga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&lt;/from&gt;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&lt;heading&gt;Notice&lt;/heading&gt;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&gt;This is My Last Remainder&lt;/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msg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&gt;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&lt;/remainder&gt;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FF0000"/>
                </a:solidFill>
              </a:rPr>
              <a:t>Output: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3809999"/>
            <a:ext cx="5867400" cy="299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8884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</TotalTime>
  <Words>342</Words>
  <Application>Microsoft Office PowerPoint</Application>
  <PresentationFormat>On-screen Show (4:3)</PresentationFormat>
  <Paragraphs>51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XML Validation XML Schema</vt:lpstr>
      <vt:lpstr>XML Schema (Or) XML Schema Definition (XSD)</vt:lpstr>
      <vt:lpstr>XML Schema      Contd...</vt:lpstr>
      <vt:lpstr>XML Schema      Contd...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Madhu</cp:lastModifiedBy>
  <cp:revision>308</cp:revision>
  <dcterms:created xsi:type="dcterms:W3CDTF">2018-02-05T02:21:51Z</dcterms:created>
  <dcterms:modified xsi:type="dcterms:W3CDTF">2020-05-24T10:23:08Z</dcterms:modified>
</cp:coreProperties>
</file>